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</p:sldMasterIdLst>
  <p:notesMasterIdLst>
    <p:notesMasterId r:id="rId9"/>
  </p:notesMasterIdLst>
  <p:sldIdLst>
    <p:sldId id="256" r:id="rId3"/>
    <p:sldId id="257" r:id="rId4"/>
    <p:sldId id="267" r:id="rId5"/>
    <p:sldId id="266" r:id="rId6"/>
    <p:sldId id="260" r:id="rId7"/>
    <p:sldId id="261" r:id="rId8"/>
  </p:sldIdLst>
  <p:sldSz cx="12192000" cy="6858000"/>
  <p:notesSz cx="6858000" cy="9144000"/>
  <p:embeddedFontLst>
    <p:embeddedFont>
      <p:font typeface="Arial Black" pitchFamily="34" charset="0"/>
      <p:bold r:id="rId10"/>
    </p:embeddedFon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Roboto" pitchFamily="2" charset="0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9" roundtripDataSignature="AMtx7mgLIBBLYeXIk+L0GAllKp0rqfdL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E873B"/>
    <a:srgbClr val="F080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A37E7DD-5F84-4066-A328-446166450AE6}">
  <a:tblStyle styleId="{0A37E7DD-5F84-4066-A328-446166450A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3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élène PALANQUE" userId="fae6ddbe782a2354" providerId="LiveId" clId="{219141DF-4212-4106-9E9F-63EDEE25DC4D}"/>
    <pc:docChg chg="addSld delSld modSld">
      <pc:chgData name="Hélène PALANQUE" userId="fae6ddbe782a2354" providerId="LiveId" clId="{219141DF-4212-4106-9E9F-63EDEE25DC4D}" dt="2026-02-04T22:52:16.411" v="44" actId="1076"/>
      <pc:docMkLst>
        <pc:docMk/>
      </pc:docMkLst>
      <pc:sldChg chg="addSp modSp mod">
        <pc:chgData name="Hélène PALANQUE" userId="fae6ddbe782a2354" providerId="LiveId" clId="{219141DF-4212-4106-9E9F-63EDEE25DC4D}" dt="2026-02-04T22:52:16.411" v="44" actId="1076"/>
        <pc:sldMkLst>
          <pc:docMk/>
          <pc:sldMk cId="0" sldId="257"/>
        </pc:sldMkLst>
        <pc:spChg chg="mod">
          <ac:chgData name="Hélène PALANQUE" userId="fae6ddbe782a2354" providerId="LiveId" clId="{219141DF-4212-4106-9E9F-63EDEE25DC4D}" dt="2026-02-04T22:50:27.128" v="32" actId="14100"/>
          <ac:spMkLst>
            <pc:docMk/>
            <pc:sldMk cId="0" sldId="257"/>
            <ac:spMk id="61" creationId="{00000000-0000-0000-0000-000000000000}"/>
          </ac:spMkLst>
        </pc:spChg>
        <pc:picChg chg="add mod">
          <ac:chgData name="Hélène PALANQUE" userId="fae6ddbe782a2354" providerId="LiveId" clId="{219141DF-4212-4106-9E9F-63EDEE25DC4D}" dt="2026-02-04T22:52:16.411" v="44" actId="1076"/>
          <ac:picMkLst>
            <pc:docMk/>
            <pc:sldMk cId="0" sldId="257"/>
            <ac:picMk id="4" creationId="{DD825C9F-5265-6626-93FA-2BE4BE9B7B57}"/>
          </ac:picMkLst>
        </pc:picChg>
      </pc:sldChg>
      <pc:sldChg chg="modSp del mod">
        <pc:chgData name="Hélène PALANQUE" userId="fae6ddbe782a2354" providerId="LiveId" clId="{219141DF-4212-4106-9E9F-63EDEE25DC4D}" dt="2026-02-04T22:39:09.010" v="14" actId="2696"/>
        <pc:sldMkLst>
          <pc:docMk/>
          <pc:sldMk cId="0" sldId="258"/>
        </pc:sldMkLst>
        <pc:picChg chg="mod">
          <ac:chgData name="Hélène PALANQUE" userId="fae6ddbe782a2354" providerId="LiveId" clId="{219141DF-4212-4106-9E9F-63EDEE25DC4D}" dt="2026-02-04T22:38:04.486" v="9" actId="1076"/>
          <ac:picMkLst>
            <pc:docMk/>
            <pc:sldMk cId="0" sldId="258"/>
            <ac:picMk id="69" creationId="{00000000-0000-0000-0000-000000000000}"/>
          </ac:picMkLst>
        </pc:picChg>
      </pc:sldChg>
      <pc:sldChg chg="modSp mod">
        <pc:chgData name="Hélène PALANQUE" userId="fae6ddbe782a2354" providerId="LiveId" clId="{219141DF-4212-4106-9E9F-63EDEE25DC4D}" dt="2026-02-04T22:40:21.404" v="19" actId="14100"/>
        <pc:sldMkLst>
          <pc:docMk/>
          <pc:sldMk cId="0" sldId="260"/>
        </pc:sldMkLst>
        <pc:spChg chg="mod">
          <ac:chgData name="Hélène PALANQUE" userId="fae6ddbe782a2354" providerId="LiveId" clId="{219141DF-4212-4106-9E9F-63EDEE25DC4D}" dt="2026-02-04T22:40:21.404" v="19" actId="14100"/>
          <ac:spMkLst>
            <pc:docMk/>
            <pc:sldMk cId="0" sldId="260"/>
            <ac:spMk id="83" creationId="{00000000-0000-0000-0000-000000000000}"/>
          </ac:spMkLst>
        </pc:spChg>
      </pc:sldChg>
      <pc:sldChg chg="modSp mod">
        <pc:chgData name="Hélène PALANQUE" userId="fae6ddbe782a2354" providerId="LiveId" clId="{219141DF-4212-4106-9E9F-63EDEE25DC4D}" dt="2026-02-04T22:41:55.452" v="21" actId="20577"/>
        <pc:sldMkLst>
          <pc:docMk/>
          <pc:sldMk cId="1735984632" sldId="266"/>
        </pc:sldMkLst>
        <pc:spChg chg="mod">
          <ac:chgData name="Hélène PALANQUE" userId="fae6ddbe782a2354" providerId="LiveId" clId="{219141DF-4212-4106-9E9F-63EDEE25DC4D}" dt="2026-02-04T22:41:55.452" v="21" actId="20577"/>
          <ac:spMkLst>
            <pc:docMk/>
            <pc:sldMk cId="1735984632" sldId="266"/>
            <ac:spMk id="2" creationId="{A937FB42-B61C-4077-B8B9-B9CF93DE5210}"/>
          </ac:spMkLst>
        </pc:spChg>
      </pc:sldChg>
      <pc:sldChg chg="addSp modSp new mod">
        <pc:chgData name="Hélène PALANQUE" userId="fae6ddbe782a2354" providerId="LiveId" clId="{219141DF-4212-4106-9E9F-63EDEE25DC4D}" dt="2026-02-04T22:45:14.636" v="31" actId="14100"/>
        <pc:sldMkLst>
          <pc:docMk/>
          <pc:sldMk cId="174205217" sldId="267"/>
        </pc:sldMkLst>
        <pc:spChg chg="mod">
          <ac:chgData name="Hélène PALANQUE" userId="fae6ddbe782a2354" providerId="LiveId" clId="{219141DF-4212-4106-9E9F-63EDEE25DC4D}" dt="2026-02-04T22:38:32.777" v="11" actId="14100"/>
          <ac:spMkLst>
            <pc:docMk/>
            <pc:sldMk cId="174205217" sldId="267"/>
            <ac:spMk id="2" creationId="{254948A7-415B-044E-D10D-996F29E25CD2}"/>
          </ac:spMkLst>
        </pc:spChg>
        <pc:picChg chg="add mod">
          <ac:chgData name="Hélène PALANQUE" userId="fae6ddbe782a2354" providerId="LiveId" clId="{219141DF-4212-4106-9E9F-63EDEE25DC4D}" dt="2026-02-04T22:45:14.636" v="31" actId="14100"/>
          <ac:picMkLst>
            <pc:docMk/>
            <pc:sldMk cId="174205217" sldId="267"/>
            <ac:picMk id="4" creationId="{0E6BA2C6-9E8E-6C5A-B312-1340E28DC453}"/>
          </ac:picMkLst>
        </pc:picChg>
        <pc:picChg chg="add mod">
          <ac:chgData name="Hélène PALANQUE" userId="fae6ddbe782a2354" providerId="LiveId" clId="{219141DF-4212-4106-9E9F-63EDEE25DC4D}" dt="2026-02-04T22:44:28.683" v="29" actId="1076"/>
          <ac:picMkLst>
            <pc:docMk/>
            <pc:sldMk cId="174205217" sldId="267"/>
            <ac:picMk id="6" creationId="{215F3E6B-F8D3-753B-2935-8F1A49B5AFF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021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t>‹N°›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021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1637" cy="3084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" name="Google Shape;8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4812" cy="3598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n"/>
          <p:cNvSpPr/>
          <p:nvPr/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n"/>
          <p:cNvSpPr txBox="1">
            <a:spLocks noGrp="1"/>
          </p:cNvSpPr>
          <p:nvPr>
            <p:ph type="sldNum" idx="3"/>
          </p:nvPr>
        </p:nvSpPr>
        <p:spPr>
          <a:xfrm>
            <a:off x="3884612" y="8685212"/>
            <a:ext cx="297021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215900" marR="0" lvl="0" indent="-215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215900" marR="0" lvl="0" indent="-21590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imes New Roman"/>
                <a:buNone/>
              </a:pPr>
              <a:t>‹N°›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9" name="Google Shape;4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8" name="Google Shape;5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0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t>4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1637" cy="3084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3" name="Google Shape;7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4900" cy="3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" name="Google Shape;74;p4:notes"/>
          <p:cNvSpPr txBox="1">
            <a:spLocks noGrp="1"/>
          </p:cNvSpPr>
          <p:nvPr>
            <p:ph type="sldNum" idx="3"/>
          </p:nvPr>
        </p:nvSpPr>
        <p:spPr>
          <a:xfrm>
            <a:off x="3884612" y="8685212"/>
            <a:ext cx="2970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215900" lvl="0" indent="-215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pPr marL="215900" lvl="0" indent="-21590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imes New Roman"/>
                <a:buNone/>
              </a:pPr>
              <a:t>4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588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0" name="Google Shape;8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2" name="Google Shape;9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‹N°›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B4C2A922-C186-4503-AC27-9282B668C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784" y="6310312"/>
            <a:ext cx="1670049" cy="379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1649" y="6405562"/>
            <a:ext cx="1303867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41800" y="2236787"/>
            <a:ext cx="709083" cy="17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-161925"/>
            <a:ext cx="12192000" cy="701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46200" y="5237163"/>
            <a:ext cx="973667" cy="9667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7"/>
          <p:cNvSpPr txBox="1">
            <a:spLocks noGrp="1"/>
          </p:cNvSpPr>
          <p:nvPr>
            <p:ph type="title"/>
          </p:nvPr>
        </p:nvSpPr>
        <p:spPr>
          <a:xfrm>
            <a:off x="1462616" y="915988"/>
            <a:ext cx="10642600" cy="2547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1"/>
          </p:nvPr>
        </p:nvSpPr>
        <p:spPr>
          <a:xfrm>
            <a:off x="1462616" y="3465513"/>
            <a:ext cx="10117667" cy="124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63C3F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502422" y="145618"/>
            <a:ext cx="11077862" cy="879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500" b="1" i="0" u="none" strike="noStrike" cap="none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 dirty="0"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502422" y="1062183"/>
            <a:ext cx="11077862" cy="4938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63C3F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39" name="Google Shape;3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2421" y="6225715"/>
            <a:ext cx="1670049" cy="379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490172" y="6190095"/>
            <a:ext cx="1680633" cy="522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F26482A-2B90-4615-89B5-E34E6770D163}"/>
              </a:ext>
            </a:extLst>
          </p:cNvPr>
          <p:cNvSpPr/>
          <p:nvPr userDrawn="1"/>
        </p:nvSpPr>
        <p:spPr>
          <a:xfrm>
            <a:off x="2373746" y="6318296"/>
            <a:ext cx="1874982" cy="194251"/>
          </a:xfrm>
          <a:prstGeom prst="rect">
            <a:avLst/>
          </a:prstGeom>
          <a:solidFill>
            <a:srgbClr val="FE8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VERS LE BAC 2023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59B8F6F0-A12A-46BB-9558-EC23FDDA936A}"/>
              </a:ext>
            </a:extLst>
          </p:cNvPr>
          <p:cNvSpPr txBox="1"/>
          <p:nvPr userDrawn="1"/>
        </p:nvSpPr>
        <p:spPr>
          <a:xfrm>
            <a:off x="11170805" y="6297350"/>
            <a:ext cx="60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3F4C5CD-9A88-493D-935F-0D2A5F32915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all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/>
          <p:nvPr/>
        </p:nvSpPr>
        <p:spPr>
          <a:xfrm>
            <a:off x="4887685" y="1363043"/>
            <a:ext cx="6509657" cy="177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376092"/>
              </a:buClr>
              <a:buSzPts val="3200"/>
            </a:pPr>
            <a:r>
              <a:rPr lang="en-US" sz="3200" b="1" dirty="0">
                <a:solidFill>
                  <a:srgbClr val="376092"/>
                </a:solidFill>
                <a:latin typeface="Arial Black"/>
                <a:ea typeface="Arial Black"/>
                <a:cs typeface="Arial Black"/>
                <a:sym typeface="Arial Black"/>
              </a:rPr>
              <a:t>Le   FRANCAIS  </a:t>
            </a:r>
            <a:r>
              <a:rPr lang="en-US" sz="3200" b="1" dirty="0" err="1">
                <a:solidFill>
                  <a:srgbClr val="376092"/>
                </a:solidFill>
                <a:latin typeface="Arial Black"/>
                <a:ea typeface="Arial Black"/>
                <a:cs typeface="Arial Black"/>
                <a:sym typeface="Arial Black"/>
              </a:rPr>
              <a:t>en</a:t>
            </a:r>
            <a:r>
              <a:rPr lang="en-US" sz="3200" b="1" dirty="0">
                <a:solidFill>
                  <a:srgbClr val="376092"/>
                </a:solidFill>
                <a:latin typeface="Arial Black"/>
                <a:ea typeface="Arial Black"/>
                <a:cs typeface="Arial Black"/>
                <a:sym typeface="Arial Black"/>
              </a:rPr>
              <a:t>  1ERE</a:t>
            </a:r>
            <a:endParaRPr sz="3200" dirty="0"/>
          </a:p>
        </p:txBody>
      </p:sp>
      <p:sp>
        <p:nvSpPr>
          <p:cNvPr id="52" name="Google Shape;52;p1"/>
          <p:cNvSpPr txBox="1"/>
          <p:nvPr/>
        </p:nvSpPr>
        <p:spPr>
          <a:xfrm>
            <a:off x="7443164" y="3933215"/>
            <a:ext cx="5827712" cy="138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FFFFFF"/>
              </a:buClr>
              <a:buSzPts val="2800"/>
            </a:pPr>
            <a:endParaRPr/>
          </a:p>
          <a:p>
            <a:pPr>
              <a:spcBef>
                <a:spcPts val="700"/>
              </a:spcBef>
              <a:buClr>
                <a:srgbClr val="FFFFFF"/>
              </a:buClr>
              <a:buSzPts val="2800"/>
            </a:pPr>
            <a:endParaRPr/>
          </a:p>
          <a:p>
            <a:pPr>
              <a:buSzPts val="2800"/>
            </a:pPr>
            <a:endParaRPr sz="2800">
              <a:solidFill>
                <a:srgbClr val="FFFFFF"/>
              </a:solidFill>
            </a:endParaRPr>
          </a:p>
        </p:txBody>
      </p:sp>
      <p:sp>
        <p:nvSpPr>
          <p:cNvPr id="53" name="Google Shape;53;p1"/>
          <p:cNvSpPr txBox="1"/>
          <p:nvPr/>
        </p:nvSpPr>
        <p:spPr>
          <a:xfrm>
            <a:off x="5388429" y="3629076"/>
            <a:ext cx="5150452" cy="1202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Clr>
                <a:srgbClr val="D9D9D9"/>
              </a:buClr>
              <a:buSzPts val="1800"/>
            </a:pPr>
            <a:r>
              <a:rPr lang="en-US" sz="24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Réunions</a:t>
            </a:r>
            <a:r>
              <a:rPr lang="en-US" sz="24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d’information</a:t>
            </a:r>
            <a:r>
              <a:rPr lang="en-US" sz="24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aux  parents</a:t>
            </a:r>
            <a:endParaRPr sz="2400" b="1" dirty="0">
              <a:solidFill>
                <a:srgbClr val="002060"/>
              </a:solidFill>
            </a:endParaRPr>
          </a:p>
          <a:p>
            <a:pPr algn="ctr">
              <a:buClr>
                <a:srgbClr val="FFFF00"/>
              </a:buClr>
              <a:buSzPts val="1800"/>
            </a:pPr>
            <a:r>
              <a:rPr lang="en-US" sz="24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Lundi  9  </a:t>
            </a:r>
            <a:r>
              <a:rPr lang="en-US" sz="2400" dirty="0" err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février</a:t>
            </a:r>
            <a:r>
              <a:rPr lang="en-US" sz="24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 2026</a:t>
            </a:r>
            <a:endParaRPr sz="2400" dirty="0"/>
          </a:p>
          <a:p>
            <a:pPr algn="ctr">
              <a:buClr>
                <a:srgbClr val="FFFF00"/>
              </a:buClr>
              <a:buSzPts val="1800"/>
            </a:pPr>
            <a:r>
              <a:rPr lang="en-US" sz="24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Jeudi 12  </a:t>
            </a:r>
            <a:r>
              <a:rPr lang="en-US" sz="2400" dirty="0" err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février</a:t>
            </a:r>
            <a:r>
              <a:rPr lang="en-US" sz="24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 2026</a:t>
            </a:r>
            <a:endParaRPr sz="2400" dirty="0"/>
          </a:p>
        </p:txBody>
      </p:sp>
      <p:pic>
        <p:nvPicPr>
          <p:cNvPr id="2054" name="Picture 6" descr="fnmns-occitanie.com">
            <a:extLst>
              <a:ext uri="{FF2B5EF4-FFF2-40B4-BE49-F238E27FC236}">
                <a16:creationId xmlns:a16="http://schemas.microsoft.com/office/drawing/2014/main" xmlns="" id="{097F1849-DDEC-4CFC-AF28-0CB51911C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3164" y="99857"/>
            <a:ext cx="2240985" cy="126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33C47DC6-152F-4D28-AFE0-05B1CFCC8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6982" b="82914"/>
          <a:stretch/>
        </p:blipFill>
        <p:spPr bwMode="auto">
          <a:xfrm>
            <a:off x="9684149" y="99858"/>
            <a:ext cx="2367773" cy="126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9A96A3CC-27D5-4627-AE5F-B5705E1355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/>
          <p:nvPr/>
        </p:nvSpPr>
        <p:spPr>
          <a:xfrm>
            <a:off x="685800" y="1354666"/>
            <a:ext cx="6485468" cy="322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6212" indent="-176212">
              <a:buSzPts val="2800"/>
            </a:pPr>
            <a:endParaRPr sz="2800" dirty="0">
              <a:solidFill>
                <a:srgbClr val="63C3F5"/>
              </a:solidFill>
            </a:endParaRPr>
          </a:p>
          <a:p>
            <a:pPr marL="176212" indent="-177800">
              <a:spcBef>
                <a:spcPts val="700"/>
              </a:spcBef>
              <a:buClr>
                <a:srgbClr val="558ED5"/>
              </a:buClr>
              <a:buSzPts val="2800"/>
              <a:buFont typeface="Arial"/>
              <a:buChar char="■"/>
            </a:pPr>
            <a:r>
              <a:rPr lang="en-US" sz="2800" b="1" dirty="0">
                <a:solidFill>
                  <a:srgbClr val="E46C0A"/>
                </a:solidFill>
              </a:rPr>
              <a:t> </a:t>
            </a:r>
            <a:r>
              <a:rPr lang="en-US" sz="2800" b="1" dirty="0" err="1">
                <a:solidFill>
                  <a:srgbClr val="E46C0A"/>
                </a:solidFill>
              </a:rPr>
              <a:t>Programme</a:t>
            </a:r>
            <a:r>
              <a:rPr lang="en-US" sz="2800" b="1" dirty="0">
                <a:solidFill>
                  <a:srgbClr val="E46C0A"/>
                </a:solidFill>
              </a:rPr>
              <a:t> de français </a:t>
            </a:r>
            <a:r>
              <a:rPr lang="en-US" sz="2800" b="1" dirty="0" err="1">
                <a:solidFill>
                  <a:srgbClr val="E46C0A"/>
                </a:solidFill>
              </a:rPr>
              <a:t>en</a:t>
            </a:r>
            <a:r>
              <a:rPr lang="en-US" sz="2800" b="1" dirty="0">
                <a:solidFill>
                  <a:srgbClr val="E46C0A"/>
                </a:solidFill>
              </a:rPr>
              <a:t> </a:t>
            </a:r>
            <a:r>
              <a:rPr lang="en-US" sz="2800" b="1" dirty="0" err="1">
                <a:solidFill>
                  <a:srgbClr val="E46C0A"/>
                </a:solidFill>
              </a:rPr>
              <a:t>séries</a:t>
            </a:r>
            <a:r>
              <a:rPr lang="en-US" sz="2800" b="1" dirty="0">
                <a:solidFill>
                  <a:srgbClr val="E46C0A"/>
                </a:solidFill>
              </a:rPr>
              <a:t> </a:t>
            </a:r>
            <a:r>
              <a:rPr lang="en-US" sz="2800" b="1" dirty="0" err="1">
                <a:solidFill>
                  <a:srgbClr val="E46C0A"/>
                </a:solidFill>
              </a:rPr>
              <a:t>générales</a:t>
            </a:r>
            <a:r>
              <a:rPr lang="en-US" sz="2800" b="1" dirty="0">
                <a:solidFill>
                  <a:srgbClr val="E46C0A"/>
                </a:solidFill>
              </a:rPr>
              <a:t> </a:t>
            </a:r>
          </a:p>
          <a:p>
            <a:pPr>
              <a:spcBef>
                <a:spcPts val="700"/>
              </a:spcBef>
              <a:buClr>
                <a:srgbClr val="558ED5"/>
              </a:buClr>
              <a:buSzPts val="2800"/>
            </a:pPr>
            <a:endParaRPr lang="en-US" sz="2800" b="1" dirty="0">
              <a:solidFill>
                <a:srgbClr val="E46C0A"/>
              </a:solidFill>
            </a:endParaRPr>
          </a:p>
          <a:p>
            <a:pPr marL="176212" indent="-177800">
              <a:spcBef>
                <a:spcPts val="700"/>
              </a:spcBef>
              <a:buClr>
                <a:srgbClr val="558ED5"/>
              </a:buClr>
              <a:buSzPts val="2800"/>
              <a:buFont typeface="Arial"/>
              <a:buChar char="■"/>
            </a:pPr>
            <a:r>
              <a:rPr lang="en-US" sz="2800" b="1" dirty="0">
                <a:solidFill>
                  <a:srgbClr val="E46C0A"/>
                </a:solidFill>
              </a:rPr>
              <a:t> </a:t>
            </a:r>
            <a:r>
              <a:rPr lang="en-US" sz="2800" b="1" dirty="0" err="1">
                <a:solidFill>
                  <a:srgbClr val="E46C0A"/>
                </a:solidFill>
              </a:rPr>
              <a:t>Epreuves</a:t>
            </a:r>
            <a:r>
              <a:rPr lang="en-US" sz="2800" b="1" dirty="0">
                <a:solidFill>
                  <a:srgbClr val="E46C0A"/>
                </a:solidFill>
              </a:rPr>
              <a:t> de </a:t>
            </a:r>
            <a:r>
              <a:rPr lang="en-US" sz="2800" b="1" dirty="0" err="1">
                <a:solidFill>
                  <a:srgbClr val="E46C0A"/>
                </a:solidFill>
              </a:rPr>
              <a:t>l’EAF</a:t>
            </a:r>
            <a:r>
              <a:rPr lang="en-US" sz="2800" b="1" dirty="0">
                <a:solidFill>
                  <a:srgbClr val="E46C0A"/>
                </a:solidFill>
              </a:rPr>
              <a:t> (</a:t>
            </a:r>
            <a:r>
              <a:rPr lang="en-US" sz="2800" b="1" dirty="0" err="1">
                <a:solidFill>
                  <a:srgbClr val="E46C0A"/>
                </a:solidFill>
              </a:rPr>
              <a:t>Epreuves</a:t>
            </a:r>
            <a:r>
              <a:rPr lang="en-US" sz="2800" b="1" dirty="0">
                <a:solidFill>
                  <a:srgbClr val="E46C0A"/>
                </a:solidFill>
              </a:rPr>
              <a:t> </a:t>
            </a:r>
            <a:r>
              <a:rPr lang="en-US" sz="2800" b="1" dirty="0" err="1">
                <a:solidFill>
                  <a:srgbClr val="E46C0A"/>
                </a:solidFill>
              </a:rPr>
              <a:t>Anticipées</a:t>
            </a:r>
            <a:r>
              <a:rPr lang="en-US" sz="2800" b="1" dirty="0">
                <a:solidFill>
                  <a:srgbClr val="E46C0A"/>
                </a:solidFill>
              </a:rPr>
              <a:t> de Français) </a:t>
            </a:r>
            <a:endParaRPr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2CC3F21E-DA4D-4BA4-B7AA-2E8001B65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22" y="668866"/>
            <a:ext cx="11077862" cy="1007533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pic>
        <p:nvPicPr>
          <p:cNvPr id="4" name="Image 3" descr="Une image contenant capture d’écran, motif, cercle, Graphique">
            <a:extLst>
              <a:ext uri="{FF2B5EF4-FFF2-40B4-BE49-F238E27FC236}">
                <a16:creationId xmlns:a16="http://schemas.microsoft.com/office/drawing/2014/main" xmlns="" id="{DD825C9F-5265-6626-93FA-2BE4BE9B7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978" y="1202266"/>
            <a:ext cx="2895600" cy="28956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54948A7-415B-044E-D10D-996F29E25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45618"/>
            <a:ext cx="10911417" cy="4571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Image 3" descr="Une image contenant texte, capture d’écran, diagramme, cercle">
            <a:extLst>
              <a:ext uri="{FF2B5EF4-FFF2-40B4-BE49-F238E27FC236}">
                <a16:creationId xmlns:a16="http://schemas.microsoft.com/office/drawing/2014/main" xmlns="" id="{0E6BA2C6-9E8E-6C5A-B312-1340E28DC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83" y="-6680"/>
            <a:ext cx="8803217" cy="5815909"/>
          </a:xfrm>
          <a:prstGeom prst="rect">
            <a:avLst/>
          </a:prstGeom>
        </p:spPr>
      </p:pic>
      <p:pic>
        <p:nvPicPr>
          <p:cNvPr id="6" name="Image 5" descr="Une image contenant capture d’écran, motif, cercle, Graphique&#10;&#10;Le contenu généré par l’IA peut être incorrect.">
            <a:extLst>
              <a:ext uri="{FF2B5EF4-FFF2-40B4-BE49-F238E27FC236}">
                <a16:creationId xmlns:a16="http://schemas.microsoft.com/office/drawing/2014/main" xmlns="" id="{215F3E6B-F8D3-753B-2935-8F1A49B5A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811" y="483229"/>
            <a:ext cx="2732405" cy="273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20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937FB42-B61C-4077-B8B9-B9CF93DE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381" y="369510"/>
            <a:ext cx="10620086" cy="714223"/>
          </a:xfrm>
        </p:spPr>
        <p:txBody>
          <a:bodyPr/>
          <a:lstStyle/>
          <a:p>
            <a:pPr algn="ctr"/>
            <a:r>
              <a:rPr lang="fr-FR" sz="2400" dirty="0"/>
              <a:t>Œuvres au programme national de français -EAF 2026 </a:t>
            </a:r>
            <a:br>
              <a:rPr lang="fr-FR" sz="2400" dirty="0"/>
            </a:br>
            <a:r>
              <a:rPr lang="fr-FR" sz="2400" dirty="0"/>
              <a:t>Séries Générales et Technologiques </a:t>
            </a:r>
          </a:p>
        </p:txBody>
      </p:sp>
      <p:graphicFrame>
        <p:nvGraphicFramePr>
          <p:cNvPr id="5" name="Google Shape;76;p4">
            <a:extLst>
              <a:ext uri="{FF2B5EF4-FFF2-40B4-BE49-F238E27FC236}">
                <a16:creationId xmlns:a16="http://schemas.microsoft.com/office/drawing/2014/main" xmlns="" id="{62E81B19-0126-4C26-8BBC-957BABAA5B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512463"/>
              </p:ext>
            </p:extLst>
          </p:nvPr>
        </p:nvGraphicFramePr>
        <p:xfrm>
          <a:off x="3429000" y="1151467"/>
          <a:ext cx="8517467" cy="5140960"/>
        </p:xfrm>
        <a:graphic>
          <a:graphicData uri="http://schemas.openxmlformats.org/drawingml/2006/table">
            <a:tbl>
              <a:tblPr>
                <a:noFill/>
                <a:tableStyleId>{0A37E7DD-5F84-4066-A328-446166450AE6}</a:tableStyleId>
              </a:tblPr>
              <a:tblGrid>
                <a:gridCol w="47159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01534">
                  <a:extLst>
                    <a:ext uri="{9D8B030D-6E8A-4147-A177-3AD203B41FA5}">
                      <a16:colId xmlns:a16="http://schemas.microsoft.com/office/drawing/2014/main" xmlns="" val="784988403"/>
                    </a:ext>
                  </a:extLst>
                </a:gridCol>
              </a:tblGrid>
              <a:tr h="2934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Objet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d’étude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: la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poésie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du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XIXème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au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XXème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siècle </a:t>
                      </a: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Arthur Rimbaud, 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Les Cahiers de Douai 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Emancipations créatrices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Francis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Ponge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, 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La Rage de </a:t>
                      </a:r>
                      <a:r>
                        <a:rPr lang="en-US" sz="1200" b="1" i="1" dirty="0" err="1">
                          <a:solidFill>
                            <a:srgbClr val="191919"/>
                          </a:solidFill>
                        </a:rPr>
                        <a:t>l’expression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Dans l’atelier du poète</a:t>
                      </a:r>
                      <a:endParaRPr sz="1200" b="1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Hélène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Dorion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, </a:t>
                      </a:r>
                      <a:r>
                        <a:rPr lang="en-US" sz="1200" b="1" i="1" dirty="0" err="1">
                          <a:solidFill>
                            <a:srgbClr val="191919"/>
                          </a:solidFill>
                        </a:rPr>
                        <a:t>Mes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 </a:t>
                      </a:r>
                      <a:r>
                        <a:rPr lang="en-US" sz="1200" b="1" i="1" dirty="0" err="1">
                          <a:solidFill>
                            <a:srgbClr val="191919"/>
                          </a:solidFill>
                        </a:rPr>
                        <a:t>Forêts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La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poésie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, la nature,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l’intime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34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Objet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d’Etude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: La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littérature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d’idées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du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XVIème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 au 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XVIIIème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siècle </a:t>
                      </a: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i="0" dirty="0">
                          <a:solidFill>
                            <a:srgbClr val="191919"/>
                          </a:solidFill>
                        </a:rPr>
                        <a:t>Étienne de La Boétie, </a:t>
                      </a:r>
                      <a:r>
                        <a:rPr lang="fr-FR" sz="1200" b="1" i="1" dirty="0">
                          <a:solidFill>
                            <a:srgbClr val="191919"/>
                          </a:solidFill>
                        </a:rPr>
                        <a:t>Discours de la servitude volontaire 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i="0">
                          <a:solidFill>
                            <a:srgbClr val="191919"/>
                          </a:solidFill>
                        </a:rPr>
                        <a:t>« Défendre » et « entretenir » la liberté.</a:t>
                      </a:r>
                      <a:endParaRPr sz="1200" b="1" i="0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655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i="0" dirty="0">
                          <a:solidFill>
                            <a:srgbClr val="191919"/>
                          </a:solidFill>
                        </a:rPr>
                        <a:t>Bernard Le Bouyer de Fontenelle, </a:t>
                      </a:r>
                      <a:r>
                        <a:rPr lang="fr-FR" sz="1200" b="1" i="1" dirty="0">
                          <a:solidFill>
                            <a:srgbClr val="191919"/>
                          </a:solidFill>
                        </a:rPr>
                        <a:t>Entretiens sur la pluralité des mondes 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i="0">
                          <a:solidFill>
                            <a:srgbClr val="191919"/>
                          </a:solidFill>
                        </a:rPr>
                        <a:t>le goût de la science</a:t>
                      </a:r>
                      <a:endParaRPr sz="1200" b="1" i="0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i="0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Françoise de Graffigny, </a:t>
                      </a:r>
                      <a:r>
                        <a:rPr lang="fr-FR" sz="1200" b="1" i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Lettres d'une Péruvienne 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i="0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un nouvel univers s’est offert à mes yeux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34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Objet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d’Etude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:Le roman et le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récit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du Moyen -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Âge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 au 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XXIème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siècle </a:t>
                      </a: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265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Abbé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Prévost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, 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Manon </a:t>
                      </a:r>
                      <a:r>
                        <a:rPr lang="en-US" sz="1200" b="1" i="1" dirty="0" err="1">
                          <a:solidFill>
                            <a:srgbClr val="191919"/>
                          </a:solidFill>
                        </a:rPr>
                        <a:t>Lescaut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Personnages en marge , plaisirs du romanesque 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Balzac, </a:t>
                      </a:r>
                      <a:r>
                        <a:rPr lang="en-US" sz="1200" b="1" i="1">
                          <a:solidFill>
                            <a:srgbClr val="191919"/>
                          </a:solidFill>
                        </a:rPr>
                        <a:t>La Peau de chagrin</a:t>
                      </a:r>
                      <a:endParaRPr sz="1200" b="1" i="1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Les romans de l’énergie, création et destruction </a:t>
                      </a:r>
                      <a:endParaRPr sz="1200" b="1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Colette, 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Sido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suivi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 de 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Les Vrilles de la </a:t>
                      </a:r>
                      <a:r>
                        <a:rPr lang="en-US" sz="1200" b="1" i="1" dirty="0" err="1">
                          <a:solidFill>
                            <a:srgbClr val="191919"/>
                          </a:solidFill>
                        </a:rPr>
                        <a:t>vigne</a:t>
                      </a:r>
                      <a:endParaRPr sz="1200" b="1" i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La celebration du monde 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34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Objet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d’Etude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: Le Théâtre du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XVIIème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au </a:t>
                      </a:r>
                      <a:r>
                        <a:rPr lang="en-US" sz="1200" b="1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XXIème</a:t>
                      </a:r>
                      <a:r>
                        <a:rPr lang="en-US" sz="12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siècle </a:t>
                      </a: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Pierre Corneille, </a:t>
                      </a:r>
                      <a:r>
                        <a:rPr lang="en-US" sz="1200" b="1" i="1" dirty="0">
                          <a:solidFill>
                            <a:srgbClr val="191919"/>
                          </a:solidFill>
                        </a:rPr>
                        <a:t>Le </a:t>
                      </a:r>
                      <a:r>
                        <a:rPr lang="en-US" sz="1200" b="1" i="1" dirty="0" err="1">
                          <a:solidFill>
                            <a:srgbClr val="191919"/>
                          </a:solidFill>
                        </a:rPr>
                        <a:t>Menteur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 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Mensonge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 et comédie 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Alfred de Musset, </a:t>
                      </a:r>
                      <a:r>
                        <a:rPr lang="en-US" sz="1200" b="1" i="1">
                          <a:solidFill>
                            <a:srgbClr val="191919"/>
                          </a:solidFill>
                        </a:rPr>
                        <a:t>On ne badine pas avec l’amour </a:t>
                      </a:r>
                      <a:endParaRPr sz="1200" b="1" i="1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Les jeux du </a:t>
                      </a: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coeur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 et de la parole 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rgbClr val="191919"/>
                          </a:solidFill>
                        </a:rPr>
                        <a:t>Nathalie Sarraute,</a:t>
                      </a:r>
                      <a:r>
                        <a:rPr lang="en-US" sz="1200" b="1" i="1">
                          <a:solidFill>
                            <a:srgbClr val="191919"/>
                          </a:solidFill>
                        </a:rPr>
                        <a:t>Pour un oui ou pour un non </a:t>
                      </a:r>
                      <a:endParaRPr sz="1200" b="1" i="1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 err="1">
                          <a:solidFill>
                            <a:srgbClr val="191919"/>
                          </a:solidFill>
                        </a:rPr>
                        <a:t>théâtre</a:t>
                      </a:r>
                      <a:r>
                        <a:rPr lang="en-US" sz="1200" b="1" dirty="0">
                          <a:solidFill>
                            <a:srgbClr val="191919"/>
                          </a:solidFill>
                        </a:rPr>
                        <a:t> et dispute </a:t>
                      </a:r>
                      <a:endParaRPr sz="1200" b="1" dirty="0">
                        <a:solidFill>
                          <a:srgbClr val="191919"/>
                        </a:solidFill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3" name="Picture 8" descr="Livre, Lis, Pages De Livre, Littérature">
            <a:extLst>
              <a:ext uri="{FF2B5EF4-FFF2-40B4-BE49-F238E27FC236}">
                <a16:creationId xmlns:a16="http://schemas.microsoft.com/office/drawing/2014/main" xmlns="" id="{149793A6-B46B-A2AC-D85A-1BB5DAD57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073" y="1327934"/>
            <a:ext cx="3011926" cy="451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984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"/>
          <p:cNvSpPr txBox="1"/>
          <p:nvPr/>
        </p:nvSpPr>
        <p:spPr>
          <a:xfrm>
            <a:off x="2328863" y="182562"/>
            <a:ext cx="7881937" cy="1287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404040"/>
              </a:buClr>
              <a:buSzPts val="2500"/>
            </a:pPr>
            <a:endParaRPr dirty="0"/>
          </a:p>
        </p:txBody>
      </p:sp>
      <p:sp>
        <p:nvSpPr>
          <p:cNvPr id="83" name="Google Shape;83;p5"/>
          <p:cNvSpPr txBox="1"/>
          <p:nvPr/>
        </p:nvSpPr>
        <p:spPr>
          <a:xfrm>
            <a:off x="2328863" y="1246911"/>
            <a:ext cx="8254470" cy="4823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6212" indent="-176212">
              <a:buClr>
                <a:srgbClr val="EE7444"/>
              </a:buClr>
              <a:buSzPts val="1800"/>
              <a:buFont typeface="Arial"/>
              <a:buChar char="■"/>
            </a:pPr>
            <a:r>
              <a:rPr lang="en-US" sz="1800" b="1" dirty="0" err="1"/>
              <a:t>Epreuves</a:t>
            </a:r>
            <a:r>
              <a:rPr lang="en-US" sz="1800" b="1" dirty="0"/>
              <a:t> finales  </a:t>
            </a:r>
            <a:r>
              <a:rPr lang="en-US" sz="1800" b="1" dirty="0" err="1"/>
              <a:t>en</a:t>
            </a:r>
            <a:r>
              <a:rPr lang="en-US" sz="1800" b="1" dirty="0"/>
              <a:t> 1ère  : </a:t>
            </a:r>
            <a:r>
              <a:rPr lang="en-US" sz="1800" b="1" dirty="0" err="1"/>
              <a:t>jeudi</a:t>
            </a:r>
            <a:r>
              <a:rPr lang="en-US" sz="1800" b="1" dirty="0"/>
              <a:t> 11 </a:t>
            </a:r>
            <a:r>
              <a:rPr lang="en-US" sz="1800" b="1" dirty="0" err="1"/>
              <a:t>juin</a:t>
            </a:r>
            <a:r>
              <a:rPr lang="en-US" sz="1800" b="1" dirty="0"/>
              <a:t> 2026   ( </a:t>
            </a:r>
            <a:r>
              <a:rPr lang="en-US" sz="1800" b="1" dirty="0" err="1"/>
              <a:t>écrit</a:t>
            </a:r>
            <a:r>
              <a:rPr lang="en-US" sz="1800" b="1" dirty="0"/>
              <a:t> )</a:t>
            </a:r>
            <a:endParaRPr sz="1800" b="1" dirty="0"/>
          </a:p>
          <a:p>
            <a:pPr marL="457200">
              <a:buSzPts val="1800"/>
            </a:pPr>
            <a:r>
              <a:rPr lang="en-US" sz="1800" b="1" dirty="0"/>
              <a:t>                                         : </a:t>
            </a:r>
            <a:r>
              <a:rPr lang="en-US" sz="1800" b="1" dirty="0" err="1"/>
              <a:t>jusqu’au</a:t>
            </a:r>
            <a:r>
              <a:rPr lang="en-US" sz="1800" b="1" dirty="0"/>
              <a:t> 3 </a:t>
            </a:r>
            <a:r>
              <a:rPr lang="en-US" sz="1800" b="1" dirty="0" err="1"/>
              <a:t>juillet</a:t>
            </a:r>
            <a:r>
              <a:rPr lang="en-US" sz="1800" b="1" dirty="0"/>
              <a:t>     (oral ) </a:t>
            </a:r>
            <a:endParaRPr sz="1800" b="1" dirty="0"/>
          </a:p>
          <a:p>
            <a:pPr marL="457200">
              <a:spcBef>
                <a:spcPts val="400"/>
              </a:spcBef>
              <a:buSzPts val="1400"/>
            </a:pPr>
            <a:endParaRPr dirty="0"/>
          </a:p>
        </p:txBody>
      </p:sp>
      <p:sp>
        <p:nvSpPr>
          <p:cNvPr id="85" name="Google Shape;85;p5"/>
          <p:cNvSpPr txBox="1"/>
          <p:nvPr/>
        </p:nvSpPr>
        <p:spPr>
          <a:xfrm>
            <a:off x="2381250" y="3481387"/>
            <a:ext cx="3762450" cy="525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SzPts val="1800"/>
            </a:pPr>
            <a:r>
              <a:rPr lang="en-US" sz="2800" b="1" dirty="0" err="1">
                <a:solidFill>
                  <a:srgbClr val="FF0000"/>
                </a:solidFill>
              </a:rPr>
              <a:t>Voie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générale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86" name="Google Shape;86;p5"/>
          <p:cNvSpPr txBox="1"/>
          <p:nvPr/>
        </p:nvSpPr>
        <p:spPr>
          <a:xfrm>
            <a:off x="6671999" y="3481387"/>
            <a:ext cx="3662625" cy="463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SzPts val="1800"/>
            </a:pPr>
            <a:r>
              <a:rPr lang="en-US" sz="2400" b="1" dirty="0" err="1">
                <a:solidFill>
                  <a:srgbClr val="FF0000"/>
                </a:solidFill>
              </a:rPr>
              <a:t>Voie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technologique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87" name="Google Shape;87;p5"/>
          <p:cNvSpPr txBox="1"/>
          <p:nvPr/>
        </p:nvSpPr>
        <p:spPr>
          <a:xfrm>
            <a:off x="2428800" y="4129087"/>
            <a:ext cx="3714900" cy="1987340"/>
          </a:xfrm>
          <a:prstGeom prst="rect">
            <a:avLst/>
          </a:prstGeom>
          <a:solidFill>
            <a:srgbClr val="FFFFFF"/>
          </a:solidFill>
          <a:ln w="38150" cap="sq" cmpd="sng">
            <a:solidFill>
              <a:srgbClr val="95BCE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SzPts val="1500"/>
            </a:pPr>
            <a:r>
              <a:rPr lang="en-US" sz="1800" dirty="0" err="1"/>
              <a:t>Commentaire</a:t>
            </a:r>
            <a:endParaRPr sz="1800" dirty="0"/>
          </a:p>
          <a:p>
            <a:pPr algn="ctr">
              <a:buSzPts val="1500"/>
            </a:pPr>
            <a:r>
              <a:rPr lang="en-US" sz="1500" b="1" dirty="0"/>
              <a:t>OU </a:t>
            </a:r>
            <a:endParaRPr dirty="0"/>
          </a:p>
          <a:p>
            <a:pPr algn="ctr">
              <a:buSzPts val="1500"/>
            </a:pPr>
            <a:r>
              <a:rPr lang="en-US" sz="2000" dirty="0"/>
              <a:t>Dissertation sur </a:t>
            </a:r>
            <a:r>
              <a:rPr lang="en-US" sz="2000" dirty="0" err="1"/>
              <a:t>une</a:t>
            </a:r>
            <a:r>
              <a:rPr lang="en-US" sz="2000" dirty="0"/>
              <a:t> oeuvre au </a:t>
            </a:r>
            <a:r>
              <a:rPr lang="en-US" sz="2000" dirty="0" err="1"/>
              <a:t>programme</a:t>
            </a:r>
            <a:r>
              <a:rPr lang="en-US" sz="2000" dirty="0"/>
              <a:t> </a:t>
            </a:r>
          </a:p>
          <a:p>
            <a:pPr algn="ctr">
              <a:buSzPts val="1500"/>
            </a:pPr>
            <a:endParaRPr sz="2000" dirty="0"/>
          </a:p>
          <a:p>
            <a:pPr algn="ctr">
              <a:buSzPts val="1500"/>
            </a:pPr>
            <a:r>
              <a:rPr lang="en-US" sz="1500" b="1" dirty="0"/>
              <a:t>/20</a:t>
            </a:r>
            <a:endParaRPr dirty="0"/>
          </a:p>
          <a:p>
            <a:pPr algn="ctr">
              <a:buSzPts val="1500"/>
            </a:pPr>
            <a:r>
              <a:rPr lang="en-US" sz="1500" dirty="0"/>
              <a:t> </a:t>
            </a:r>
            <a:endParaRPr dirty="0"/>
          </a:p>
        </p:txBody>
      </p:sp>
      <p:sp>
        <p:nvSpPr>
          <p:cNvPr id="88" name="Google Shape;88;p5"/>
          <p:cNvSpPr txBox="1"/>
          <p:nvPr/>
        </p:nvSpPr>
        <p:spPr>
          <a:xfrm>
            <a:off x="6672000" y="4190642"/>
            <a:ext cx="3714900" cy="2018118"/>
          </a:xfrm>
          <a:prstGeom prst="rect">
            <a:avLst/>
          </a:prstGeom>
          <a:solidFill>
            <a:srgbClr val="FFFFFF"/>
          </a:solidFill>
          <a:ln w="38150" cap="sq" cmpd="sng">
            <a:solidFill>
              <a:srgbClr val="F7964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SzPts val="1500"/>
            </a:pPr>
            <a:r>
              <a:rPr lang="en-US" sz="2000" dirty="0" err="1"/>
              <a:t>Commentaire</a:t>
            </a:r>
            <a:endParaRPr sz="2000" dirty="0"/>
          </a:p>
          <a:p>
            <a:pPr algn="ctr">
              <a:buSzPts val="1500"/>
            </a:pPr>
            <a:r>
              <a:rPr lang="en-US" sz="1500" b="1" dirty="0"/>
              <a:t>OU </a:t>
            </a:r>
            <a:endParaRPr dirty="0"/>
          </a:p>
          <a:p>
            <a:pPr algn="ctr">
              <a:buSzPts val="1500"/>
            </a:pPr>
            <a:r>
              <a:rPr lang="en-US" sz="2000" dirty="0"/>
              <a:t>Contraction de </a:t>
            </a:r>
            <a:r>
              <a:rPr lang="en-US" sz="2000" dirty="0" err="1"/>
              <a:t>texte</a:t>
            </a:r>
            <a:endParaRPr sz="2000" dirty="0"/>
          </a:p>
          <a:p>
            <a:pPr algn="ctr">
              <a:buSzPts val="1500"/>
            </a:pPr>
            <a:r>
              <a:rPr lang="en-US" sz="2000" dirty="0" err="1"/>
              <a:t>Suivie</a:t>
            </a:r>
            <a:r>
              <a:rPr lang="en-US" sz="2000" dirty="0"/>
              <a:t> d’un </a:t>
            </a:r>
            <a:r>
              <a:rPr lang="en-US" sz="2000" dirty="0" err="1"/>
              <a:t>essai</a:t>
            </a:r>
            <a:endParaRPr lang="en-US" sz="2000" dirty="0"/>
          </a:p>
          <a:p>
            <a:pPr algn="ctr">
              <a:buSzPts val="1500"/>
            </a:pPr>
            <a:endParaRPr sz="2000" dirty="0"/>
          </a:p>
          <a:p>
            <a:pPr algn="ctr">
              <a:buSzPts val="1500"/>
            </a:pPr>
            <a:r>
              <a:rPr lang="en-US" sz="1500" b="1" dirty="0"/>
              <a:t>/20</a:t>
            </a:r>
            <a:endParaRPr dirty="0"/>
          </a:p>
          <a:p>
            <a:pPr algn="ctr">
              <a:buSzPts val="1500"/>
            </a:pPr>
            <a:r>
              <a:rPr lang="en-US" sz="1500" dirty="0"/>
              <a:t> </a:t>
            </a:r>
            <a:endParaRPr dirty="0"/>
          </a:p>
        </p:txBody>
      </p:sp>
      <p:sp>
        <p:nvSpPr>
          <p:cNvPr id="89" name="Google Shape;89;p5"/>
          <p:cNvSpPr txBox="1"/>
          <p:nvPr/>
        </p:nvSpPr>
        <p:spPr>
          <a:xfrm>
            <a:off x="4064000" y="2108679"/>
            <a:ext cx="3429000" cy="1233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457200" lvl="1" algn="ctr">
              <a:buSzPts val="3200"/>
            </a:pPr>
            <a:r>
              <a:rPr lang="en-US" sz="3600" b="1" dirty="0" err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Epreuve</a:t>
            </a:r>
            <a:r>
              <a:rPr lang="en-US" sz="3600" b="1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dirty="0" err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écrite</a:t>
            </a:r>
            <a:endParaRPr sz="3600" dirty="0">
              <a:solidFill>
                <a:srgbClr val="0000FF"/>
              </a:solidFill>
            </a:endParaRPr>
          </a:p>
          <a:p>
            <a:pPr marL="457200" lvl="1" algn="ctr">
              <a:buSzPts val="1800"/>
            </a:pP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4 </a:t>
            </a:r>
            <a:r>
              <a:rPr lang="en-US" sz="2000" b="1" dirty="0" err="1">
                <a:latin typeface="Calibri"/>
                <a:ea typeface="Calibri"/>
                <a:cs typeface="Calibri"/>
                <a:sym typeface="Calibri"/>
              </a:rPr>
              <a:t>heures</a:t>
            </a: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, coefficient 5</a:t>
            </a:r>
            <a:endParaRPr sz="2000" dirty="0"/>
          </a:p>
          <a:p>
            <a:pPr>
              <a:buSzPts val="1800"/>
            </a:pPr>
            <a:endParaRPr sz="18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E2341EA8-BD38-4B13-8CAB-A0A7FBC62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914" y="274927"/>
            <a:ext cx="10507133" cy="879619"/>
          </a:xfrm>
        </p:spPr>
        <p:txBody>
          <a:bodyPr/>
          <a:lstStyle/>
          <a:p>
            <a:r>
              <a:rPr lang="fr-FR" sz="2500" b="1" dirty="0">
                <a:solidFill>
                  <a:srgbClr val="404040"/>
                </a:solidFill>
                <a:latin typeface="Arial Black"/>
                <a:ea typeface="Arial Black"/>
                <a:cs typeface="Arial Black"/>
                <a:sym typeface="Arial Black"/>
              </a:rPr>
              <a:t>                 L’ ÉPREUVE ANTICIPÉE DE FRANÇAIS</a:t>
            </a:r>
            <a:endParaRPr lang="fr-FR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/>
          <p:nvPr/>
        </p:nvSpPr>
        <p:spPr>
          <a:xfrm>
            <a:off x="2141537" y="1154546"/>
            <a:ext cx="7881937" cy="4598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algn="ctr">
              <a:buSzPts val="3200"/>
            </a:pPr>
            <a:r>
              <a:rPr lang="en-US" sz="3600" b="1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Epreuve</a:t>
            </a:r>
            <a:r>
              <a:rPr lang="en-US" sz="36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3600" b="1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orale</a:t>
            </a:r>
            <a:r>
              <a:rPr lang="en-US" sz="36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600" dirty="0">
              <a:solidFill>
                <a:srgbClr val="0070C0"/>
              </a:solidFill>
            </a:endParaRPr>
          </a:p>
          <a:p>
            <a:pPr marL="742950" lvl="1" indent="-285750" algn="ctr">
              <a:spcBef>
                <a:spcPts val="4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b="1" dirty="0"/>
              <a:t>30 minutes de </a:t>
            </a:r>
            <a:r>
              <a:rPr lang="en-US" sz="1800" b="1" dirty="0" err="1"/>
              <a:t>préparation</a:t>
            </a:r>
            <a:r>
              <a:rPr lang="en-US" sz="1800" b="1" dirty="0"/>
              <a:t> </a:t>
            </a:r>
            <a:endParaRPr lang="en-US" dirty="0"/>
          </a:p>
          <a:p>
            <a:pPr marL="742950" lvl="1" indent="-285750" algn="ctr">
              <a:spcBef>
                <a:spcPts val="40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800" b="1" dirty="0"/>
              <a:t>20 minutes </a:t>
            </a:r>
            <a:r>
              <a:rPr lang="en-US" sz="1800" b="1" dirty="0" err="1"/>
              <a:t>d’exposé</a:t>
            </a:r>
            <a:endParaRPr dirty="0"/>
          </a:p>
          <a:p>
            <a:pPr marL="457200" lvl="1" algn="ctr">
              <a:spcBef>
                <a:spcPts val="400"/>
              </a:spcBef>
              <a:buSzPts val="1800"/>
            </a:pPr>
            <a:r>
              <a:rPr lang="en-US" sz="1800" b="1" dirty="0"/>
              <a:t>                            = Note sur / 20       Coefficient 5</a:t>
            </a:r>
            <a:endParaRPr sz="1800" dirty="0"/>
          </a:p>
          <a:p>
            <a:pPr>
              <a:spcBef>
                <a:spcPts val="400"/>
              </a:spcBef>
              <a:buSzPts val="1800"/>
            </a:pPr>
            <a:endParaRPr sz="1800" dirty="0"/>
          </a:p>
          <a:p>
            <a:pPr>
              <a:spcBef>
                <a:spcPts val="400"/>
              </a:spcBef>
              <a:buSzPts val="1800"/>
            </a:pPr>
            <a:endParaRPr sz="1800" dirty="0"/>
          </a:p>
          <a:p>
            <a:pPr>
              <a:spcBef>
                <a:spcPts val="300"/>
              </a:spcBef>
              <a:buSzPts val="1400"/>
            </a:pPr>
            <a:endParaRPr dirty="0"/>
          </a:p>
          <a:p>
            <a:pPr marL="457200" lvl="1">
              <a:spcBef>
                <a:spcPts val="300"/>
              </a:spcBef>
              <a:buSzPts val="1300"/>
            </a:pPr>
            <a:endParaRPr sz="1300" dirty="0"/>
          </a:p>
          <a:p>
            <a:pPr>
              <a:buSzPts val="1300"/>
            </a:pPr>
            <a:endParaRPr sz="1300" dirty="0"/>
          </a:p>
        </p:txBody>
      </p:sp>
      <p:sp>
        <p:nvSpPr>
          <p:cNvPr id="97" name="Google Shape;97;p6"/>
          <p:cNvSpPr txBox="1"/>
          <p:nvPr/>
        </p:nvSpPr>
        <p:spPr>
          <a:xfrm>
            <a:off x="1063914" y="3102435"/>
            <a:ext cx="4819512" cy="2833725"/>
          </a:xfrm>
          <a:prstGeom prst="rect">
            <a:avLst/>
          </a:prstGeom>
          <a:solidFill>
            <a:srgbClr val="FFFFFF"/>
          </a:solidFill>
          <a:ln w="38150" cap="sq" cmpd="sng">
            <a:solidFill>
              <a:srgbClr val="F7964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SzPts val="1500"/>
            </a:pPr>
            <a:endParaRPr sz="1500" dirty="0"/>
          </a:p>
          <a:p>
            <a:pPr algn="ctr">
              <a:buSzPts val="1500"/>
            </a:pPr>
            <a:r>
              <a:rPr lang="en-US" sz="1800" b="1" dirty="0">
                <a:solidFill>
                  <a:srgbClr val="FE873B"/>
                </a:solidFill>
              </a:rPr>
              <a:t>1</a:t>
            </a:r>
            <a:r>
              <a:rPr lang="en-US" sz="1800" b="1" baseline="30000" dirty="0">
                <a:solidFill>
                  <a:srgbClr val="FE873B"/>
                </a:solidFill>
              </a:rPr>
              <a:t>ère</a:t>
            </a:r>
            <a:r>
              <a:rPr lang="en-US" sz="1800" b="1" dirty="0">
                <a:solidFill>
                  <a:srgbClr val="FE873B"/>
                </a:solidFill>
              </a:rPr>
              <a:t> </a:t>
            </a:r>
            <a:r>
              <a:rPr lang="en-US" sz="1800" b="1" dirty="0" err="1">
                <a:solidFill>
                  <a:srgbClr val="FE873B"/>
                </a:solidFill>
              </a:rPr>
              <a:t>partie</a:t>
            </a:r>
            <a:r>
              <a:rPr lang="en-US" sz="1800" b="1" dirty="0">
                <a:solidFill>
                  <a:srgbClr val="FE873B"/>
                </a:solidFill>
              </a:rPr>
              <a:t> de </a:t>
            </a:r>
            <a:r>
              <a:rPr lang="en-US" sz="1800" b="1" dirty="0" err="1">
                <a:solidFill>
                  <a:srgbClr val="FE873B"/>
                </a:solidFill>
              </a:rPr>
              <a:t>l’épreuve</a:t>
            </a:r>
            <a:r>
              <a:rPr lang="en-US" sz="1800" b="1" dirty="0">
                <a:solidFill>
                  <a:srgbClr val="FE873B"/>
                </a:solidFill>
              </a:rPr>
              <a:t> </a:t>
            </a:r>
            <a:r>
              <a:rPr lang="en-US" sz="1500" b="1" dirty="0">
                <a:solidFill>
                  <a:srgbClr val="FE873B"/>
                </a:solidFill>
              </a:rPr>
              <a:t>: </a:t>
            </a:r>
            <a:endParaRPr dirty="0">
              <a:solidFill>
                <a:srgbClr val="FE873B"/>
              </a:solidFill>
            </a:endParaRPr>
          </a:p>
          <a:p>
            <a:pPr algn="ctr">
              <a:buSzPts val="1500"/>
            </a:pPr>
            <a:endParaRPr sz="1500" b="1" dirty="0"/>
          </a:p>
          <a:p>
            <a:pPr indent="-95250" algn="ctr">
              <a:buSzPts val="1500"/>
              <a:buFont typeface="Arial"/>
              <a:buChar char="•"/>
            </a:pPr>
            <a:r>
              <a:rPr lang="en-US" sz="1500" dirty="0"/>
              <a:t>  </a:t>
            </a:r>
            <a:r>
              <a:rPr lang="en-US" sz="2000" dirty="0"/>
              <a:t>Explication </a:t>
            </a:r>
            <a:r>
              <a:rPr lang="en-US" sz="2000" dirty="0" err="1"/>
              <a:t>Linéaire</a:t>
            </a:r>
            <a:r>
              <a:rPr lang="en-US" sz="2000" dirty="0"/>
              <a:t>  sur 1 des 16 </a:t>
            </a:r>
            <a:r>
              <a:rPr lang="en-US" sz="2000" dirty="0" err="1"/>
              <a:t>textes</a:t>
            </a:r>
            <a:r>
              <a:rPr lang="en-US" sz="2000" dirty="0"/>
              <a:t>  </a:t>
            </a:r>
            <a:r>
              <a:rPr lang="en-US" sz="2000" dirty="0" err="1"/>
              <a:t>étudiés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 </a:t>
            </a:r>
            <a:r>
              <a:rPr lang="en-US" sz="2000" dirty="0" err="1"/>
              <a:t>classe</a:t>
            </a:r>
            <a:r>
              <a:rPr lang="en-US" sz="2000" dirty="0"/>
              <a:t> </a:t>
            </a:r>
            <a:endParaRPr sz="2000" dirty="0"/>
          </a:p>
          <a:p>
            <a:pPr algn="ctr">
              <a:buSzPts val="1400"/>
              <a:buFont typeface="Arial"/>
              <a:buChar char="•"/>
            </a:pPr>
            <a:r>
              <a:rPr lang="en-US" sz="2000" dirty="0"/>
              <a:t> Question de </a:t>
            </a:r>
            <a:r>
              <a:rPr lang="en-US" sz="2000" dirty="0" err="1"/>
              <a:t>grammaire</a:t>
            </a:r>
            <a:r>
              <a:rPr lang="en-US" sz="2000" dirty="0"/>
              <a:t> sur </a:t>
            </a:r>
            <a:r>
              <a:rPr lang="en-US" sz="2000" dirty="0" err="1"/>
              <a:t>l’un</a:t>
            </a:r>
            <a:r>
              <a:rPr lang="en-US" sz="2000" dirty="0"/>
              <a:t> des points du </a:t>
            </a:r>
            <a:r>
              <a:rPr lang="en-US" sz="2000" dirty="0" err="1"/>
              <a:t>programme</a:t>
            </a:r>
            <a:r>
              <a:rPr lang="en-US" sz="2000" dirty="0"/>
              <a:t> </a:t>
            </a:r>
          </a:p>
          <a:p>
            <a:pPr algn="ctr">
              <a:buSzPts val="1400"/>
              <a:buFont typeface="Arial"/>
              <a:buChar char="•"/>
            </a:pPr>
            <a:endParaRPr sz="2000" dirty="0"/>
          </a:p>
          <a:p>
            <a:pPr algn="ctr">
              <a:buSzPts val="1500"/>
            </a:pPr>
            <a:r>
              <a:rPr lang="en-US" sz="1500" b="1" dirty="0">
                <a:solidFill>
                  <a:srgbClr val="FF0000"/>
                </a:solidFill>
              </a:rPr>
              <a:t>/12</a:t>
            </a:r>
            <a:endParaRPr dirty="0">
              <a:solidFill>
                <a:srgbClr val="FF0000"/>
              </a:solidFill>
            </a:endParaRPr>
          </a:p>
          <a:p>
            <a:pPr algn="ctr">
              <a:buSzPts val="1500"/>
            </a:pPr>
            <a:r>
              <a:rPr lang="en-US" sz="1500" b="1" dirty="0">
                <a:solidFill>
                  <a:srgbClr val="FF0000"/>
                </a:solidFill>
              </a:rPr>
              <a:t>12 minutes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8" name="Google Shape;98;p6"/>
          <p:cNvSpPr txBox="1"/>
          <p:nvPr/>
        </p:nvSpPr>
        <p:spPr>
          <a:xfrm>
            <a:off x="6149975" y="3102436"/>
            <a:ext cx="4951122" cy="2818337"/>
          </a:xfrm>
          <a:prstGeom prst="rect">
            <a:avLst/>
          </a:prstGeom>
          <a:solidFill>
            <a:srgbClr val="FFFFFF"/>
          </a:solidFill>
          <a:ln w="38150" cap="sq" cmpd="sng">
            <a:solidFill>
              <a:srgbClr val="F7964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algn="ctr">
              <a:buSzPts val="1500"/>
            </a:pPr>
            <a:endParaRPr sz="1500" dirty="0">
              <a:solidFill>
                <a:srgbClr val="FE873B"/>
              </a:solidFill>
            </a:endParaRPr>
          </a:p>
          <a:p>
            <a:pPr algn="ctr">
              <a:buSzPts val="1500"/>
            </a:pPr>
            <a:r>
              <a:rPr lang="en-US" sz="1800" b="1" dirty="0">
                <a:solidFill>
                  <a:srgbClr val="FE873B"/>
                </a:solidFill>
              </a:rPr>
              <a:t>2</a:t>
            </a:r>
            <a:r>
              <a:rPr lang="en-US" sz="1800" b="1" baseline="30000" dirty="0">
                <a:solidFill>
                  <a:srgbClr val="FE873B"/>
                </a:solidFill>
              </a:rPr>
              <a:t>ème</a:t>
            </a:r>
            <a:r>
              <a:rPr lang="en-US" sz="1800" b="1" dirty="0">
                <a:solidFill>
                  <a:srgbClr val="FE873B"/>
                </a:solidFill>
              </a:rPr>
              <a:t> </a:t>
            </a:r>
            <a:r>
              <a:rPr lang="en-US" sz="1800" b="1" dirty="0" err="1">
                <a:solidFill>
                  <a:srgbClr val="FE873B"/>
                </a:solidFill>
              </a:rPr>
              <a:t>partie</a:t>
            </a:r>
            <a:r>
              <a:rPr lang="en-US" sz="1800" b="1" dirty="0">
                <a:solidFill>
                  <a:srgbClr val="FE873B"/>
                </a:solidFill>
              </a:rPr>
              <a:t> de </a:t>
            </a:r>
            <a:r>
              <a:rPr lang="en-US" sz="1800" b="1" dirty="0" err="1">
                <a:solidFill>
                  <a:srgbClr val="FE873B"/>
                </a:solidFill>
              </a:rPr>
              <a:t>l’épreuve</a:t>
            </a:r>
            <a:r>
              <a:rPr lang="en-US" sz="1800" b="1" dirty="0">
                <a:solidFill>
                  <a:srgbClr val="FE873B"/>
                </a:solidFill>
              </a:rPr>
              <a:t> : </a:t>
            </a:r>
          </a:p>
          <a:p>
            <a:pPr algn="ctr">
              <a:buSzPts val="1500"/>
            </a:pPr>
            <a:endParaRPr dirty="0">
              <a:solidFill>
                <a:srgbClr val="0000FF"/>
              </a:solidFill>
            </a:endParaRPr>
          </a:p>
          <a:p>
            <a:pPr indent="-95250" algn="ctr">
              <a:buSzPts val="1500"/>
              <a:buFont typeface="Arial"/>
              <a:buChar char="•"/>
            </a:pPr>
            <a:r>
              <a:rPr lang="en-US" sz="1500" dirty="0"/>
              <a:t>  </a:t>
            </a:r>
            <a:r>
              <a:rPr lang="en-US" sz="2000" dirty="0" err="1"/>
              <a:t>Présentation</a:t>
            </a:r>
            <a:r>
              <a:rPr lang="en-US" sz="2000" dirty="0"/>
              <a:t> </a:t>
            </a:r>
            <a:r>
              <a:rPr lang="en-US" sz="2000" dirty="0" err="1"/>
              <a:t>argumentée</a:t>
            </a:r>
            <a:r>
              <a:rPr lang="en-US" sz="2000" dirty="0"/>
              <a:t> de l’ </a:t>
            </a:r>
            <a:r>
              <a:rPr lang="en-US" sz="2000" dirty="0" err="1"/>
              <a:t>œuvre</a:t>
            </a:r>
            <a:r>
              <a:rPr lang="en-US" sz="2000" dirty="0"/>
              <a:t> </a:t>
            </a:r>
            <a:r>
              <a:rPr lang="en-US" sz="2000" dirty="0" err="1"/>
              <a:t>choisie</a:t>
            </a:r>
            <a:r>
              <a:rPr lang="en-US" sz="2000" dirty="0"/>
              <a:t> par le </a:t>
            </a:r>
            <a:r>
              <a:rPr lang="en-US" sz="2000" dirty="0" err="1"/>
              <a:t>candidat</a:t>
            </a:r>
            <a:r>
              <a:rPr lang="en-US" sz="2000" dirty="0"/>
              <a:t> </a:t>
            </a:r>
            <a:r>
              <a:rPr lang="en-US" sz="2000" dirty="0" err="1"/>
              <a:t>parmi</a:t>
            </a:r>
            <a:r>
              <a:rPr lang="en-US" sz="2000" dirty="0"/>
              <a:t> les 8 </a:t>
            </a:r>
            <a:r>
              <a:rPr lang="en-US" sz="2000" dirty="0" err="1"/>
              <a:t>étudiées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classe</a:t>
            </a:r>
            <a:r>
              <a:rPr lang="en-US" sz="2000" dirty="0"/>
              <a:t> </a:t>
            </a:r>
            <a:endParaRPr sz="2000" dirty="0"/>
          </a:p>
          <a:p>
            <a:pPr algn="ctr">
              <a:buSzPts val="1400"/>
              <a:buFont typeface="Arial"/>
              <a:buChar char="•"/>
            </a:pPr>
            <a:r>
              <a:rPr lang="en-US" sz="2000" dirty="0"/>
              <a:t>     Entretien avec </a:t>
            </a:r>
            <a:r>
              <a:rPr lang="en-US" sz="2000" dirty="0" err="1"/>
              <a:t>l’examinateur</a:t>
            </a:r>
            <a:r>
              <a:rPr lang="en-US" sz="2000" dirty="0"/>
              <a:t> </a:t>
            </a:r>
          </a:p>
          <a:p>
            <a:pPr algn="ctr">
              <a:buSzPts val="1400"/>
              <a:buFont typeface="Arial"/>
              <a:buChar char="•"/>
            </a:pPr>
            <a:endParaRPr sz="2000" dirty="0"/>
          </a:p>
          <a:p>
            <a:pPr algn="ctr">
              <a:buSzPts val="1500"/>
            </a:pPr>
            <a:r>
              <a:rPr lang="en-US" sz="1500" b="1" dirty="0">
                <a:solidFill>
                  <a:srgbClr val="FF0000"/>
                </a:solidFill>
              </a:rPr>
              <a:t>/8</a:t>
            </a:r>
            <a:endParaRPr dirty="0">
              <a:solidFill>
                <a:srgbClr val="FF0000"/>
              </a:solidFill>
            </a:endParaRPr>
          </a:p>
          <a:p>
            <a:pPr algn="ctr">
              <a:buSzPts val="1500"/>
            </a:pPr>
            <a:r>
              <a:rPr lang="en-US" sz="1500" b="1" dirty="0">
                <a:solidFill>
                  <a:srgbClr val="FF0000"/>
                </a:solidFill>
              </a:rPr>
              <a:t>8 minutes</a:t>
            </a:r>
            <a:r>
              <a:rPr lang="en-US" sz="1500" b="1" dirty="0"/>
              <a:t> </a:t>
            </a:r>
            <a:endParaRPr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1F6027CD-37DE-48EE-957D-FEDD41F30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914" y="274927"/>
            <a:ext cx="10507133" cy="879619"/>
          </a:xfrm>
        </p:spPr>
        <p:txBody>
          <a:bodyPr/>
          <a:lstStyle/>
          <a:p>
            <a:r>
              <a:rPr lang="fr-FR" cap="all" dirty="0"/>
              <a:t>                  L’épreuve anticipée de français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383</Words>
  <Application>Microsoft Office PowerPoint</Application>
  <PresentationFormat>Personnalisé</PresentationFormat>
  <Paragraphs>86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Roboto</vt:lpstr>
      <vt:lpstr>Times New Roman</vt:lpstr>
      <vt:lpstr>POI_THEME_TEMPLATE_DESIGN</vt:lpstr>
      <vt:lpstr>POI_THEME_TEMPLATE_DESIGN</vt:lpstr>
      <vt:lpstr>Diapositive 1</vt:lpstr>
      <vt:lpstr>SOMMAIRE</vt:lpstr>
      <vt:lpstr>Diapositive 3</vt:lpstr>
      <vt:lpstr>Œuvres au programme national de français -EAF 2026  Séries Générales et Technologiques </vt:lpstr>
      <vt:lpstr>                 L’ ÉPREUVE ANTICIPÉE DE FRANÇAIS</vt:lpstr>
      <vt:lpstr>                  L’épreuve anticipée de français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Brunet</dc:creator>
  <cp:lastModifiedBy>faisanp</cp:lastModifiedBy>
  <cp:revision>18</cp:revision>
  <dcterms:modified xsi:type="dcterms:W3CDTF">2026-02-05T10:41:54Z</dcterms:modified>
</cp:coreProperties>
</file>