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4247" r:id="rId1"/>
  </p:sldMasterIdLst>
  <p:notesMasterIdLst>
    <p:notesMasterId r:id="rId12"/>
  </p:notesMasterIdLst>
  <p:handoutMasterIdLst>
    <p:handoutMasterId r:id="rId13"/>
  </p:handoutMasterIdLst>
  <p:sldIdLst>
    <p:sldId id="266" r:id="rId2"/>
    <p:sldId id="257" r:id="rId3"/>
    <p:sldId id="258" r:id="rId4"/>
    <p:sldId id="277" r:id="rId5"/>
    <p:sldId id="259" r:id="rId6"/>
    <p:sldId id="271" r:id="rId7"/>
    <p:sldId id="276" r:id="rId8"/>
    <p:sldId id="275" r:id="rId9"/>
    <p:sldId id="273" r:id="rId10"/>
    <p:sldId id="278" r:id="rId11"/>
  </p:sldIdLst>
  <p:sldSz cx="9144000" cy="6858000" type="screen4x3"/>
  <p:notesSz cx="6669088" cy="9926638"/>
  <p:defaultTextStyle>
    <a:defPPr>
      <a:defRPr lang="fr-FR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charset="0"/>
        <a:ea typeface="ＭＳ Ｐゴシック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charset="0"/>
        <a:ea typeface="ＭＳ Ｐゴシック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omic Sans MS" charset="0"/>
        <a:ea typeface="ＭＳ Ｐゴシック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omic Sans MS" charset="0"/>
        <a:ea typeface="ＭＳ Ｐゴシック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omic Sans MS" charset="0"/>
        <a:ea typeface="ＭＳ Ｐゴシック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omic Sans MS" charset="0"/>
        <a:ea typeface="ＭＳ Ｐゴシック" charset="-128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3126">
          <p15:clr>
            <a:srgbClr val="A4A3A4"/>
          </p15:clr>
        </p15:guide>
        <p15:guide id="2" pos="210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000000"/>
        </p14:laserClr>
      </p:ext>
      <p:ext uri="{2FDB2607-1784-4EEB-B798-7EB5836EED8A}">
        <p14:showMediaCtrls xmlns="" xmlns:p14="http://schemas.microsoft.com/office/powerpoint/2010/main" val="0"/>
      </p:ext>
    </p:extLst>
  </p:showPr>
  <p:clrMru>
    <a:srgbClr val="000000"/>
    <a:srgbClr val="00FA00"/>
    <a:srgbClr val="00D4E2"/>
    <a:srgbClr val="E6E6E6"/>
    <a:srgbClr val="FFFFFF"/>
    <a:srgbClr val="CC3300"/>
    <a:srgbClr val="003300"/>
    <a:srgbClr val="66FF66"/>
    <a:srgbClr val="CCCCCC"/>
    <a:srgbClr val="FEFCFF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32767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5124"/>
    <p:restoredTop sz="94682"/>
  </p:normalViewPr>
  <p:slideViewPr>
    <p:cSldViewPr>
      <p:cViewPr>
        <p:scale>
          <a:sx n="100" d="100"/>
          <a:sy n="100" d="100"/>
        </p:scale>
        <p:origin x="42" y="-21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0" d="100"/>
          <a:sy n="60" d="100"/>
        </p:scale>
        <p:origin x="-2496" y="-90"/>
      </p:cViewPr>
      <p:guideLst>
        <p:guide orient="horz" pos="3126"/>
        <p:guide pos="210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90838" cy="49688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2336" tIns="46168" rIns="92336" bIns="46168" numCol="1" anchor="t" anchorCtr="0" compatLnSpc="1">
            <a:prstTxWarp prst="textNoShape">
              <a:avLst/>
            </a:prstTxWarp>
          </a:bodyPr>
          <a:lstStyle>
            <a:lvl1pPr defTabSz="923925">
              <a:defRPr sz="1200">
                <a:latin typeface="Comic Sans MS" pitchFamily="66" charset="0"/>
                <a:ea typeface="+mn-ea"/>
              </a:defRPr>
            </a:lvl1pPr>
          </a:lstStyle>
          <a:p>
            <a:pPr>
              <a:defRPr/>
            </a:pPr>
            <a:endParaRPr lang="fr-FR" altLang="fr-FR"/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778250" y="0"/>
            <a:ext cx="2890838" cy="49688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2336" tIns="46168" rIns="92336" bIns="46168" numCol="1" anchor="t" anchorCtr="0" compatLnSpc="1">
            <a:prstTxWarp prst="textNoShape">
              <a:avLst/>
            </a:prstTxWarp>
          </a:bodyPr>
          <a:lstStyle>
            <a:lvl1pPr algn="r" defTabSz="923925">
              <a:defRPr sz="1200">
                <a:latin typeface="Comic Sans MS" pitchFamily="66" charset="0"/>
                <a:ea typeface="+mn-ea"/>
              </a:defRPr>
            </a:lvl1pPr>
          </a:lstStyle>
          <a:p>
            <a:pPr>
              <a:defRPr/>
            </a:pPr>
            <a:endParaRPr lang="fr-FR" altLang="fr-FR"/>
          </a:p>
        </p:txBody>
      </p:sp>
      <p:sp>
        <p:nvSpPr>
          <p:cNvPr id="2970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9750"/>
            <a:ext cx="2890838" cy="49688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2336" tIns="46168" rIns="92336" bIns="46168" numCol="1" anchor="b" anchorCtr="0" compatLnSpc="1">
            <a:prstTxWarp prst="textNoShape">
              <a:avLst/>
            </a:prstTxWarp>
          </a:bodyPr>
          <a:lstStyle>
            <a:lvl1pPr defTabSz="923925">
              <a:defRPr sz="1200">
                <a:latin typeface="Comic Sans MS" pitchFamily="66" charset="0"/>
                <a:ea typeface="+mn-ea"/>
              </a:defRPr>
            </a:lvl1pPr>
          </a:lstStyle>
          <a:p>
            <a:pPr>
              <a:defRPr/>
            </a:pPr>
            <a:endParaRPr lang="fr-FR" altLang="fr-FR"/>
          </a:p>
        </p:txBody>
      </p:sp>
      <p:sp>
        <p:nvSpPr>
          <p:cNvPr id="2970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778250" y="9429750"/>
            <a:ext cx="2890838" cy="49688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2336" tIns="46168" rIns="92336" bIns="46168" numCol="1" anchor="b" anchorCtr="0" compatLnSpc="1">
            <a:prstTxWarp prst="textNoShape">
              <a:avLst/>
            </a:prstTxWarp>
          </a:bodyPr>
          <a:lstStyle>
            <a:lvl1pPr algn="r" defTabSz="923925">
              <a:defRPr sz="1200"/>
            </a:lvl1pPr>
          </a:lstStyle>
          <a:p>
            <a:pPr>
              <a:defRPr/>
            </a:pPr>
            <a:fld id="{F21FCEC1-3C59-2C44-918B-576DCB37A1E7}" type="slidenum">
              <a:rPr lang="fr-FR" altLang="x-none"/>
              <a:pPr>
                <a:defRPr/>
              </a:pPr>
              <a:t>‹N°›</a:t>
            </a:fld>
            <a:endParaRPr lang="fr-FR" altLang="x-none"/>
          </a:p>
        </p:txBody>
      </p:sp>
    </p:spTree>
    <p:extLst>
      <p:ext uri="{BB962C8B-B14F-4D97-AF65-F5344CB8AC3E}">
        <p14:creationId xmlns="" xmlns:p14="http://schemas.microsoft.com/office/powerpoint/2010/main" val="39463662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90838" cy="49688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2336" tIns="46168" rIns="92336" bIns="46168" numCol="1" anchor="t" anchorCtr="0" compatLnSpc="1">
            <a:prstTxWarp prst="textNoShape">
              <a:avLst/>
            </a:prstTxWarp>
          </a:bodyPr>
          <a:lstStyle>
            <a:lvl1pPr defTabSz="923925">
              <a:defRPr sz="1200">
                <a:latin typeface="Times New Roman" pitchFamily="18" charset="0"/>
                <a:ea typeface="+mn-ea"/>
              </a:defRPr>
            </a:lvl1pPr>
          </a:lstStyle>
          <a:p>
            <a:pPr>
              <a:defRPr/>
            </a:pPr>
            <a:endParaRPr lang="fr-FR" altLang="fr-FR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778250" y="0"/>
            <a:ext cx="2890838" cy="49688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2336" tIns="46168" rIns="92336" bIns="46168" numCol="1" anchor="t" anchorCtr="0" compatLnSpc="1">
            <a:prstTxWarp prst="textNoShape">
              <a:avLst/>
            </a:prstTxWarp>
          </a:bodyPr>
          <a:lstStyle>
            <a:lvl1pPr algn="r" defTabSz="923925">
              <a:defRPr sz="1200">
                <a:latin typeface="Times New Roman" pitchFamily="18" charset="0"/>
                <a:ea typeface="+mn-ea"/>
              </a:defRPr>
            </a:lvl1pPr>
          </a:lstStyle>
          <a:p>
            <a:pPr>
              <a:defRPr/>
            </a:pPr>
            <a:endParaRPr lang="fr-FR" altLang="fr-FR"/>
          </a:p>
        </p:txBody>
      </p:sp>
      <p:sp>
        <p:nvSpPr>
          <p:cNvPr id="153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52488" y="742950"/>
            <a:ext cx="4965700" cy="37242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889000" y="4714875"/>
            <a:ext cx="4891088" cy="446722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2336" tIns="46168" rIns="92336" bIns="4616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x-none" noProof="0"/>
              <a:t>Cliquez pour modifier les styles du texte du masque</a:t>
            </a:r>
          </a:p>
          <a:p>
            <a:pPr lvl="1"/>
            <a:r>
              <a:rPr lang="fr-FR" altLang="x-none" noProof="0"/>
              <a:t>Deuxième niveau</a:t>
            </a:r>
          </a:p>
          <a:p>
            <a:pPr lvl="2"/>
            <a:r>
              <a:rPr lang="fr-FR" altLang="x-none" noProof="0"/>
              <a:t>Troisième niveau</a:t>
            </a:r>
          </a:p>
          <a:p>
            <a:pPr lvl="3"/>
            <a:r>
              <a:rPr lang="fr-FR" altLang="x-none" noProof="0"/>
              <a:t>Quatrième niveau</a:t>
            </a:r>
          </a:p>
          <a:p>
            <a:pPr lvl="4"/>
            <a:r>
              <a:rPr lang="fr-FR" altLang="x-none" noProof="0"/>
              <a:t>Cinquième niveau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9750"/>
            <a:ext cx="2890838" cy="49688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2336" tIns="46168" rIns="92336" bIns="46168" numCol="1" anchor="b" anchorCtr="0" compatLnSpc="1">
            <a:prstTxWarp prst="textNoShape">
              <a:avLst/>
            </a:prstTxWarp>
          </a:bodyPr>
          <a:lstStyle>
            <a:lvl1pPr defTabSz="923925">
              <a:defRPr sz="1200">
                <a:latin typeface="Times New Roman" pitchFamily="18" charset="0"/>
                <a:ea typeface="+mn-ea"/>
              </a:defRPr>
            </a:lvl1pPr>
          </a:lstStyle>
          <a:p>
            <a:pPr>
              <a:defRPr/>
            </a:pPr>
            <a:endParaRPr lang="fr-FR" altLang="fr-FR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778250" y="9429750"/>
            <a:ext cx="2890838" cy="49688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2336" tIns="46168" rIns="92336" bIns="46168" numCol="1" anchor="b" anchorCtr="0" compatLnSpc="1">
            <a:prstTxWarp prst="textNoShape">
              <a:avLst/>
            </a:prstTxWarp>
          </a:bodyPr>
          <a:lstStyle>
            <a:lvl1pPr algn="r" defTabSz="923925">
              <a:defRPr sz="1200">
                <a:latin typeface="Times New Roman" charset="0"/>
              </a:defRPr>
            </a:lvl1pPr>
          </a:lstStyle>
          <a:p>
            <a:pPr>
              <a:defRPr/>
            </a:pPr>
            <a:fld id="{CC294BCD-9917-EC44-9436-37C30CCF5193}" type="slidenum">
              <a:rPr lang="fr-FR" altLang="x-none"/>
              <a:pPr>
                <a:defRPr/>
              </a:pPr>
              <a:t>‹N°›</a:t>
            </a:fld>
            <a:endParaRPr lang="fr-FR" altLang="x-none"/>
          </a:p>
        </p:txBody>
      </p:sp>
    </p:spTree>
    <p:extLst>
      <p:ext uri="{BB962C8B-B14F-4D97-AF65-F5344CB8AC3E}">
        <p14:creationId xmlns="" xmlns:p14="http://schemas.microsoft.com/office/powerpoint/2010/main" val="314884377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pitchFamily="4" charset="-128"/>
        <a:cs typeface="ＭＳ Ｐゴシック" pitchFamily="4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242851"/>
            <a:ext cx="6726063" cy="275942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3787" y="4243845"/>
            <a:ext cx="2307831" cy="27694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2590078"/>
            <a:ext cx="6726064" cy="1660332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6833787" y="2590078"/>
            <a:ext cx="2307832" cy="16603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0242" y="2733709"/>
            <a:ext cx="6069268" cy="1373070"/>
          </a:xfrm>
        </p:spPr>
        <p:txBody>
          <a:bodyPr anchor="b">
            <a:noAutofit/>
          </a:bodyPr>
          <a:lstStyle>
            <a:lvl1pPr algn="r">
              <a:defRPr sz="4800"/>
            </a:lvl1pPr>
          </a:lstStyle>
          <a:p>
            <a:r>
              <a:rPr lang="fr-FR" smtClean="0"/>
              <a:t>Cliquez et modifiez le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10241" y="4394040"/>
            <a:ext cx="6108101" cy="1117687"/>
          </a:xfrm>
        </p:spPr>
        <p:txBody>
          <a:bodyPr>
            <a:normAutofit/>
          </a:bodyPr>
          <a:lstStyle>
            <a:lvl1pPr marL="0" indent="0" algn="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Cliquez pour modifier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55655" y="5936188"/>
            <a:ext cx="2057400" cy="365125"/>
          </a:xfrm>
        </p:spPr>
        <p:txBody>
          <a:bodyPr/>
          <a:lstStyle/>
          <a:p>
            <a:pPr>
              <a:defRPr/>
            </a:pPr>
            <a:endParaRPr lang="fr-FR" alt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401" y="5936189"/>
            <a:ext cx="4021666" cy="365125"/>
          </a:xfrm>
        </p:spPr>
        <p:txBody>
          <a:bodyPr/>
          <a:lstStyle/>
          <a:p>
            <a:pPr>
              <a:defRPr/>
            </a:pPr>
            <a:endParaRPr lang="fr-FR" alt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10399" y="2750337"/>
            <a:ext cx="1370293" cy="1356442"/>
          </a:xfrm>
        </p:spPr>
        <p:txBody>
          <a:bodyPr/>
          <a:lstStyle/>
          <a:p>
            <a:pPr>
              <a:defRPr/>
            </a:pPr>
            <a:fld id="{C6E32E99-78A3-C240-9896-549B00EC0C28}" type="slidenum">
              <a:rPr lang="fr-FR" altLang="x-none" smtClean="0"/>
              <a:pPr>
                <a:defRPr/>
              </a:pPr>
              <a:t>‹N°›</a:t>
            </a:fld>
            <a:endParaRPr lang="fr-FR" altLang="x-none"/>
          </a:p>
        </p:txBody>
      </p:sp>
    </p:spTree>
  </p:cSld>
  <p:clrMapOvr>
    <a:masterClrMapping/>
  </p:clrMapOvr>
  <p:extLst>
    <p:ext uri="{DCECCB84-F9BA-43D5-87BE-67443E8EF086}">
      <p15:sldGuideLst xmlns="" xmlns:p15="http://schemas.microsoft.com/office/powerpoint/2012/main"/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 panoramiqu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/>
          <p:cNvGrpSpPr/>
          <p:nvPr/>
        </p:nvGrpSpPr>
        <p:grpSpPr>
          <a:xfrm>
            <a:off x="0" y="4572000"/>
            <a:ext cx="9161969" cy="1677035"/>
            <a:chOff x="0" y="2895600"/>
            <a:chExt cx="9161969" cy="1677035"/>
          </a:xfrm>
        </p:grpSpPr>
        <p:pic>
          <p:nvPicPr>
            <p:cNvPr id="24" name="Picture 23" descr="HD-ShadowLong.png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25" name="Picture 24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6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3" y="4711617"/>
            <a:ext cx="6894770" cy="544482"/>
          </a:xfrm>
        </p:spPr>
        <p:txBody>
          <a:bodyPr anchor="b">
            <a:normAutofit/>
          </a:bodyPr>
          <a:lstStyle>
            <a:lvl1pPr>
              <a:defRPr sz="2400"/>
            </a:lvl1pPr>
          </a:lstStyle>
          <a:p>
            <a:r>
              <a:rPr lang="fr-FR" smtClean="0"/>
              <a:t>Cliquez et modifiez le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31639" y="609598"/>
            <a:ext cx="6896534" cy="3589575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Faire glisser l'image vers l'espace réservé ou cliquer sur l'icône pour l'ajouter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401" y="5256098"/>
            <a:ext cx="6894772" cy="547819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fr-FR" alt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fr-FR" alt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856438" y="4711310"/>
            <a:ext cx="1149836" cy="1090789"/>
          </a:xfrm>
        </p:spPr>
        <p:txBody>
          <a:bodyPr/>
          <a:lstStyle/>
          <a:p>
            <a:pPr>
              <a:defRPr/>
            </a:pPr>
            <a:fld id="{5D6BC9B8-FEC2-6E43-A3D9-491965FBFDE3}" type="slidenum">
              <a:rPr lang="fr-FR" altLang="x-none" smtClean="0"/>
              <a:pPr>
                <a:defRPr/>
              </a:pPr>
              <a:t>‹N°›</a:t>
            </a:fld>
            <a:endParaRPr lang="fr-FR" altLang="x-non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et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Group 20"/>
          <p:cNvGrpSpPr/>
          <p:nvPr/>
        </p:nvGrpSpPr>
        <p:grpSpPr>
          <a:xfrm>
            <a:off x="0" y="4572000"/>
            <a:ext cx="9161969" cy="1677035"/>
            <a:chOff x="0" y="2895600"/>
            <a:chExt cx="9161969" cy="1677035"/>
          </a:xfrm>
        </p:grpSpPr>
        <p:pic>
          <p:nvPicPr>
            <p:cNvPr id="22" name="Picture 21" descr="HD-ShadowLong.png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23" name="Picture 22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4" name="Rectangle 23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4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4255" y="609597"/>
            <a:ext cx="6896534" cy="3592750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fr-FR" smtClean="0"/>
              <a:t>Cliquez et modifiez le titre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1638" y="4710340"/>
            <a:ext cx="6889151" cy="1101764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fr-FR" alt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fr-FR" alt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856438" y="4711616"/>
            <a:ext cx="1149836" cy="1090789"/>
          </a:xfrm>
        </p:spPr>
        <p:txBody>
          <a:bodyPr/>
          <a:lstStyle/>
          <a:p>
            <a:pPr>
              <a:defRPr/>
            </a:pPr>
            <a:fld id="{5D6BC9B8-FEC2-6E43-A3D9-491965FBFDE3}" type="slidenum">
              <a:rPr lang="fr-FR" altLang="x-none" smtClean="0"/>
              <a:pPr>
                <a:defRPr/>
              </a:pPr>
              <a:t>‹N°›</a:t>
            </a:fld>
            <a:endParaRPr lang="fr-FR" altLang="x-none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tion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/>
          <p:cNvGrpSpPr/>
          <p:nvPr/>
        </p:nvGrpSpPr>
        <p:grpSpPr>
          <a:xfrm>
            <a:off x="0" y="4572000"/>
            <a:ext cx="9161969" cy="1677035"/>
            <a:chOff x="0" y="2895600"/>
            <a:chExt cx="9161969" cy="1677035"/>
          </a:xfrm>
        </p:grpSpPr>
        <p:pic>
          <p:nvPicPr>
            <p:cNvPr id="30" name="Picture 29" descr="HD-ShadowLong.png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31" name="Picture 30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32" name="Rectangle 31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3" name="Rectangle 32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7921" y="616983"/>
            <a:ext cx="6425147" cy="3036061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fr-FR" smtClean="0"/>
              <a:t>Cliquez et modifiez le titre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989438" y="3660763"/>
            <a:ext cx="5987731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1638" y="4710340"/>
            <a:ext cx="6903919" cy="1101764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fr-FR" alt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fr-FR" alt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856438" y="4709926"/>
            <a:ext cx="1149836" cy="1090789"/>
          </a:xfrm>
        </p:spPr>
        <p:txBody>
          <a:bodyPr/>
          <a:lstStyle/>
          <a:p>
            <a:pPr>
              <a:defRPr/>
            </a:pPr>
            <a:fld id="{5D6BC9B8-FEC2-6E43-A3D9-491965FBFDE3}" type="slidenum">
              <a:rPr lang="fr-FR" altLang="x-none" smtClean="0"/>
              <a:pPr>
                <a:defRPr/>
              </a:pPr>
              <a:t>‹N°›</a:t>
            </a:fld>
            <a:endParaRPr lang="fr-FR" altLang="x-none"/>
          </a:p>
        </p:txBody>
      </p:sp>
      <p:sp>
        <p:nvSpPr>
          <p:cNvPr id="27" name="TextBox 26"/>
          <p:cNvSpPr txBox="1"/>
          <p:nvPr/>
        </p:nvSpPr>
        <p:spPr>
          <a:xfrm>
            <a:off x="270932" y="748116"/>
            <a:ext cx="5334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6967191" y="2998573"/>
            <a:ext cx="457200" cy="58477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Group 21"/>
          <p:cNvGrpSpPr/>
          <p:nvPr/>
        </p:nvGrpSpPr>
        <p:grpSpPr>
          <a:xfrm>
            <a:off x="0" y="4572000"/>
            <a:ext cx="9161969" cy="1677035"/>
            <a:chOff x="0" y="2895600"/>
            <a:chExt cx="9161969" cy="1677035"/>
          </a:xfrm>
        </p:grpSpPr>
        <p:pic>
          <p:nvPicPr>
            <p:cNvPr id="23" name="Picture 22" descr="HD-ShadowLong.png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24" name="Picture 23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5" name="Rectangle 24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1638" y="4710340"/>
            <a:ext cx="6896534" cy="589812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Cliquez et modifiez le titre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1639" y="5300150"/>
            <a:ext cx="6896534" cy="511954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fr-FR" alt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fr-FR" alt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856438" y="4709926"/>
            <a:ext cx="1149836" cy="1090789"/>
          </a:xfrm>
        </p:spPr>
        <p:txBody>
          <a:bodyPr/>
          <a:lstStyle/>
          <a:p>
            <a:pPr>
              <a:defRPr/>
            </a:pPr>
            <a:fld id="{5D6BC9B8-FEC2-6E43-A3D9-491965FBFDE3}" type="slidenum">
              <a:rPr lang="fr-FR" altLang="x-none" smtClean="0"/>
              <a:pPr>
                <a:defRPr/>
              </a:pPr>
              <a:t>‹N°›</a:t>
            </a:fld>
            <a:endParaRPr lang="fr-FR" altLang="x-none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 colon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24" name="Picture 23" descr="HD-ShadowLong.png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25" name="Picture 24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6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531639" y="753228"/>
            <a:ext cx="6896534" cy="1080938"/>
          </a:xfrm>
        </p:spPr>
        <p:txBody>
          <a:bodyPr/>
          <a:lstStyle/>
          <a:p>
            <a:r>
              <a:rPr lang="fr-FR" smtClean="0"/>
              <a:t>Cliquez et modifiez le titre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532629" y="2329489"/>
            <a:ext cx="2194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539777" y="3015290"/>
            <a:ext cx="219456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878413" y="2336873"/>
            <a:ext cx="2194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2879710" y="3007906"/>
            <a:ext cx="219456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226136" y="2336873"/>
            <a:ext cx="2194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5233520" y="3007905"/>
            <a:ext cx="219456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fr-FR" alt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fr-FR" alt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D6BC9B8-FEC2-6E43-A3D9-491965FBFDE3}" type="slidenum">
              <a:rPr lang="fr-FR" altLang="x-none" smtClean="0"/>
              <a:pPr>
                <a:defRPr/>
              </a:pPr>
              <a:t>‹N°›</a:t>
            </a:fld>
            <a:endParaRPr lang="fr-FR" altLang="x-none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 colonnes d’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" name="Group 33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35" name="Picture 34" descr="HD-ShadowLong.png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36" name="Picture 35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37" name="Rectangle 36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8" name="Rectangle 37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531639" y="753228"/>
            <a:ext cx="6896534" cy="1080938"/>
          </a:xfrm>
        </p:spPr>
        <p:txBody>
          <a:bodyPr/>
          <a:lstStyle/>
          <a:p>
            <a:r>
              <a:rPr lang="fr-FR" smtClean="0"/>
              <a:t>Cliquez et modifiez le titre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532391" y="4297503"/>
            <a:ext cx="219225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532391" y="2336873"/>
            <a:ext cx="2192257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 smtClean="0"/>
              <a:t>Faire glisser l'image vers l'espace réservé ou cliquer sur l'icône pour l'ajouter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532391" y="4873765"/>
            <a:ext cx="2192257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870497" y="4297503"/>
            <a:ext cx="221507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2870497" y="2336873"/>
            <a:ext cx="2215070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 smtClean="0"/>
              <a:t>Faire glisser l'image vers l'espace réservé ou cliquer sur l'icône pour l'ajouter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2869483" y="4873764"/>
            <a:ext cx="2218004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231028" y="4297503"/>
            <a:ext cx="219433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231027" y="2336873"/>
            <a:ext cx="2194333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 smtClean="0"/>
              <a:t>Faire glisser l'image vers l'espace réservé ou cliquer sur l'icône pour l'ajouter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230934" y="4873762"/>
            <a:ext cx="2197239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fr-FR" alt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fr-FR" alt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D6BC9B8-FEC2-6E43-A3D9-491965FBFDE3}" type="slidenum">
              <a:rPr lang="fr-FR" altLang="x-none" smtClean="0"/>
              <a:pPr>
                <a:defRPr/>
              </a:pPr>
              <a:t>‹N°›</a:t>
            </a:fld>
            <a:endParaRPr lang="fr-FR" altLang="x-none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17" name="Picture 16" descr="HD-ShadowLong.png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18" name="Picture 17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19" name="Rectangle 18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Rectangle 19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1639" y="753228"/>
            <a:ext cx="6896534" cy="1080938"/>
          </a:xfrm>
        </p:spPr>
        <p:txBody>
          <a:bodyPr/>
          <a:lstStyle>
            <a:lvl1pPr algn="r">
              <a:defRPr/>
            </a:lvl1pPr>
          </a:lstStyle>
          <a:p>
            <a:r>
              <a:rPr lang="fr-FR" smtClean="0"/>
              <a:t>Cliquez et modifiez le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fr-FR" alt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fr-FR" alt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EF6CC71-CF52-3C4C-BC96-A797540BF774}" type="slidenum">
              <a:rPr lang="fr-FR" altLang="x-none" smtClean="0"/>
              <a:pPr>
                <a:defRPr/>
              </a:pPr>
              <a:t>‹N°›</a:t>
            </a:fld>
            <a:endParaRPr lang="fr-FR" altLang="x-none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 rot="5400000">
            <a:off x="4575305" y="2747178"/>
            <a:ext cx="6862555" cy="1368199"/>
            <a:chOff x="2281445" y="609600"/>
            <a:chExt cx="6862555" cy="1368199"/>
          </a:xfrm>
        </p:grpSpPr>
        <p:sp>
          <p:nvSpPr>
            <p:cNvPr id="12" name="Rectangle 11"/>
            <p:cNvSpPr/>
            <p:nvPr/>
          </p:nvSpPr>
          <p:spPr>
            <a:xfrm>
              <a:off x="2281445" y="609601"/>
              <a:ext cx="5285695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Rectangle 12"/>
            <p:cNvSpPr/>
            <p:nvPr/>
          </p:nvSpPr>
          <p:spPr>
            <a:xfrm>
              <a:off x="7710769" y="609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464798" y="609597"/>
            <a:ext cx="1069602" cy="4461936"/>
          </a:xfrm>
        </p:spPr>
        <p:txBody>
          <a:bodyPr vert="eaVert"/>
          <a:lstStyle/>
          <a:p>
            <a:r>
              <a:rPr lang="fr-FR" smtClean="0"/>
              <a:t>Cliquez et modifiez le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0241" y="609598"/>
            <a:ext cx="6576359" cy="5326589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029144" y="5936188"/>
            <a:ext cx="2057400" cy="365125"/>
          </a:xfrm>
        </p:spPr>
        <p:txBody>
          <a:bodyPr/>
          <a:lstStyle/>
          <a:p>
            <a:pPr>
              <a:defRPr/>
            </a:pPr>
            <a:endParaRPr lang="fr-FR" alt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10241" y="5936189"/>
            <a:ext cx="4518959" cy="365125"/>
          </a:xfrm>
        </p:spPr>
        <p:txBody>
          <a:bodyPr/>
          <a:lstStyle/>
          <a:p>
            <a:pPr>
              <a:defRPr/>
            </a:pPr>
            <a:endParaRPr lang="fr-FR" alt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431152" y="5432500"/>
            <a:ext cx="1149636" cy="1273100"/>
          </a:xfrm>
        </p:spPr>
        <p:txBody>
          <a:bodyPr anchor="t"/>
          <a:lstStyle>
            <a:lvl1pPr algn="ctr">
              <a:defRPr/>
            </a:lvl1pPr>
          </a:lstStyle>
          <a:p>
            <a:pPr>
              <a:defRPr/>
            </a:pPr>
            <a:fld id="{D12B8344-FBE7-9E4A-949C-96E94D5F7EDA}" type="slidenum">
              <a:rPr lang="fr-FR" altLang="x-none" smtClean="0"/>
              <a:pPr>
                <a:defRPr/>
              </a:pPr>
              <a:t>‹N°›</a:t>
            </a:fld>
            <a:endParaRPr lang="fr-FR" altLang="x-none"/>
          </a:p>
        </p:txBody>
      </p:sp>
    </p:spTree>
  </p:cSld>
  <p:clrMapOvr>
    <a:masterClrMapping/>
  </p:clrMapOvr>
  <p:extLst>
    <p:ext uri="{DCECCB84-F9BA-43D5-87BE-67443E8EF086}">
      <p15:sldGuideLst xmlns="" xmlns:p15="http://schemas.microsoft.com/office/powerpoint/2012/main"/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/>
          </p:nvPr>
        </p:nvSpPr>
        <p:spPr>
          <a:xfrm>
            <a:off x="685800" y="609600"/>
            <a:ext cx="7772400" cy="548640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altLang="fr-FR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altLang="fr-F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B4AA57-7AF2-254C-9451-AE9EFCE18BF5}" type="slidenum">
              <a:rPr lang="fr-FR" altLang="x-none"/>
              <a:pPr>
                <a:defRPr/>
              </a:pPr>
              <a:t>‹N°›</a:t>
            </a:fld>
            <a:endParaRPr lang="fr-FR" altLang="x-none"/>
          </a:p>
        </p:txBody>
      </p:sp>
    </p:spTree>
    <p:extLst>
      <p:ext uri="{BB962C8B-B14F-4D97-AF65-F5344CB8AC3E}">
        <p14:creationId xmlns="" xmlns:p14="http://schemas.microsoft.com/office/powerpoint/2010/main" val="228266319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oup 26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28" name="Picture 27" descr="HD-ShadowLong.png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29" name="Picture 28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30" name="Rectangle 29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Rectangle 30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fr-FR" alt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fr-FR" alt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A40E0A3-0718-0B44-B874-A7EB22D1E7E5}" type="slidenum">
              <a:rPr lang="fr-FR" altLang="x-none" smtClean="0"/>
              <a:pPr>
                <a:defRPr/>
              </a:pPr>
              <a:t>‹N°›</a:t>
            </a:fld>
            <a:endParaRPr lang="fr-FR" altLang="x-non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0" y="2728432"/>
            <a:ext cx="9161969" cy="1677035"/>
            <a:chOff x="0" y="2895600"/>
            <a:chExt cx="9161969" cy="1677035"/>
          </a:xfrm>
        </p:grpSpPr>
        <p:pic>
          <p:nvPicPr>
            <p:cNvPr id="19" name="Picture 18" descr="HD-ShadowLong.png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20" name="Picture 19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1" name="Rectangle 20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1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1639" y="2869895"/>
            <a:ext cx="6889150" cy="1090788"/>
          </a:xfrm>
        </p:spPr>
        <p:txBody>
          <a:bodyPr anchor="ctr">
            <a:normAutofit/>
          </a:bodyPr>
          <a:lstStyle>
            <a:lvl1pPr algn="r">
              <a:defRPr sz="3600"/>
            </a:lvl1pPr>
          </a:lstStyle>
          <a:p>
            <a:r>
              <a:rPr lang="fr-FR" smtClean="0"/>
              <a:t>Cliquez et modifiez le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1639" y="4232172"/>
            <a:ext cx="6889150" cy="1704017"/>
          </a:xfrm>
        </p:spPr>
        <p:txBody>
          <a:bodyPr>
            <a:normAutofit/>
          </a:bodyPr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65810" y="5936188"/>
            <a:ext cx="2057400" cy="365125"/>
          </a:xfrm>
        </p:spPr>
        <p:txBody>
          <a:bodyPr/>
          <a:lstStyle/>
          <a:p>
            <a:pPr>
              <a:defRPr/>
            </a:pPr>
            <a:endParaRPr lang="fr-FR" alt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400" y="5936189"/>
            <a:ext cx="4834673" cy="365125"/>
          </a:xfrm>
        </p:spPr>
        <p:txBody>
          <a:bodyPr/>
          <a:lstStyle/>
          <a:p>
            <a:pPr>
              <a:defRPr/>
            </a:pPr>
            <a:endParaRPr lang="fr-FR" alt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856438" y="2869896"/>
            <a:ext cx="1149836" cy="1090789"/>
          </a:xfrm>
        </p:spPr>
        <p:txBody>
          <a:bodyPr/>
          <a:lstStyle/>
          <a:p>
            <a:pPr>
              <a:defRPr/>
            </a:pPr>
            <a:fld id="{5D6BC9B8-FEC2-6E43-A3D9-491965FBFDE3}" type="slidenum">
              <a:rPr lang="fr-FR" altLang="x-none" smtClean="0"/>
              <a:pPr>
                <a:defRPr/>
              </a:pPr>
              <a:t>‹N°›</a:t>
            </a:fld>
            <a:endParaRPr lang="fr-FR" altLang="x-non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18" name="Picture 17" descr="HD-ShadowLong.png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19" name="Picture 18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0" name="Rectangle 19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Rectangle 20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753228"/>
            <a:ext cx="6887390" cy="1080938"/>
          </a:xfrm>
        </p:spPr>
        <p:txBody>
          <a:bodyPr/>
          <a:lstStyle/>
          <a:p>
            <a:r>
              <a:rPr lang="fr-FR" smtClean="0"/>
              <a:t>Cliquez et modifiez le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3400" y="2336873"/>
            <a:ext cx="3357899" cy="3599316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61128" y="2336873"/>
            <a:ext cx="3359661" cy="3599316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fr-FR" alt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fr-FR" alt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71694B6-0296-DF4D-9E33-7D17BC0C30EB}" type="slidenum">
              <a:rPr lang="fr-FR" altLang="x-none" smtClean="0"/>
              <a:pPr>
                <a:defRPr/>
              </a:pPr>
              <a:t>‹N°›</a:t>
            </a:fld>
            <a:endParaRPr lang="fr-FR" altLang="x-non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Group 27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29" name="Picture 28" descr="HD-ShadowLong.png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30" name="Picture 29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31" name="Rectangle 30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2" name="Rectangle 31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1639" y="753230"/>
            <a:ext cx="6896534" cy="1080937"/>
          </a:xfrm>
        </p:spPr>
        <p:txBody>
          <a:bodyPr/>
          <a:lstStyle/>
          <a:p>
            <a:r>
              <a:rPr lang="fr-FR" smtClean="0"/>
              <a:t>Cliquez et modifiez le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0988" y="2336874"/>
            <a:ext cx="3145080" cy="69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1638" y="3030009"/>
            <a:ext cx="3367045" cy="2906179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82646" y="2336873"/>
            <a:ext cx="3145527" cy="69207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061129" y="3030009"/>
            <a:ext cx="3367044" cy="2906179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fr-FR" alt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fr-FR" alt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8EE1EBE-F8D9-084F-9762-011233AB689F}" type="slidenum">
              <a:rPr lang="fr-FR" altLang="x-none" smtClean="0"/>
              <a:pPr>
                <a:defRPr/>
              </a:pPr>
              <a:t>‹N°›</a:t>
            </a:fld>
            <a:endParaRPr lang="fr-FR" altLang="x-non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16" name="Picture 15" descr="HD-ShadowLong.png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17" name="Picture 16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18" name="Rectangle 17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fr-FR" alt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fr-FR" alt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1BA63E0-24EE-9C4B-BC49-2B56307AE88A}" type="slidenum">
              <a:rPr lang="fr-FR" altLang="x-none" smtClean="0"/>
              <a:pPr>
                <a:defRPr/>
              </a:pPr>
              <a:t>‹N°›</a:t>
            </a:fld>
            <a:endParaRPr lang="fr-FR" altLang="x-non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HD-ShadowShort.pn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r="9871"/>
          <a:stretch/>
        </p:blipFill>
        <p:spPr>
          <a:xfrm>
            <a:off x="7717217" y="1973262"/>
            <a:ext cx="1444752" cy="14427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7710769" y="609600"/>
            <a:ext cx="1433231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fr-FR" alt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fr-FR" alt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6100FE5-686F-C348-9C76-0E2586C1D3FA}" type="slidenum">
              <a:rPr lang="fr-FR" altLang="x-none" smtClean="0"/>
              <a:pPr>
                <a:defRPr/>
              </a:pPr>
              <a:t>‹N°›</a:t>
            </a:fld>
            <a:endParaRPr lang="fr-FR" altLang="x-none"/>
          </a:p>
        </p:txBody>
      </p:sp>
    </p:spTree>
  </p:cSld>
  <p:clrMapOvr>
    <a:masterClrMapping/>
  </p:clrMapOvr>
  <p:extLst>
    <p:ext uri="{DCECCB84-F9BA-43D5-87BE-67443E8EF086}">
      <p15:sldGuideLst xmlns="" xmlns:p15="http://schemas.microsoft.com/office/powerpoint/2012/main"/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18" name="Picture 17" descr="HD-ShadowLong.png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19" name="Picture 18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0" name="Rectangle 19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Rectangle 20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1639" y="753227"/>
            <a:ext cx="6896534" cy="108094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fr-FR" smtClean="0"/>
              <a:t>Cliquez et modifiez le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14385" y="2336874"/>
            <a:ext cx="3913788" cy="3599313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401" y="2336873"/>
            <a:ext cx="2796240" cy="359931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fr-FR" alt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fr-FR" alt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3EFC014-C17C-8D4D-BB22-5789BAFC34C5}" type="slidenum">
              <a:rPr lang="fr-FR" altLang="x-none" smtClean="0"/>
              <a:pPr>
                <a:defRPr/>
              </a:pPr>
              <a:t>‹N°›</a:t>
            </a:fld>
            <a:endParaRPr lang="fr-FR" altLang="x-none"/>
          </a:p>
        </p:txBody>
      </p:sp>
    </p:spTree>
  </p:cSld>
  <p:clrMapOvr>
    <a:masterClrMapping/>
  </p:clrMapOvr>
  <p:extLst>
    <p:ext uri="{DCECCB84-F9BA-43D5-87BE-67443E8EF086}">
      <p15:sldGuideLst xmlns=""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18" name="Picture 17" descr="HD-ShadowLong.png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19" name="Picture 18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0" name="Rectangle 19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Rectangle 20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1639" y="753228"/>
            <a:ext cx="6896534" cy="1080938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fr-FR" smtClean="0"/>
              <a:t>Cliquez et modifiez le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510956" y="2336874"/>
            <a:ext cx="3917217" cy="3599312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Faire glisser l'image vers l'espace réservé ou cliquer sur l'icône pour l'ajouter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1638" y="2336874"/>
            <a:ext cx="2798487" cy="3599315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fr-FR" alt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C10208-A76B-294F-A54D-1518C8554665}" type="slidenum">
              <a:rPr lang="fr-FR" altLang="x-none" smtClean="0"/>
              <a:pPr>
                <a:defRPr/>
              </a:pPr>
              <a:t>‹N°›</a:t>
            </a:fld>
            <a:endParaRPr lang="fr-FR" altLang="x-non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James\Desktop\msft\Berlin\build Assets\hashOverlaySD-FullResolve.png"/>
          <p:cNvPicPr>
            <a:picLocks noChangeAspect="1" noChangeArrowheads="1"/>
          </p:cNvPicPr>
          <p:nvPr/>
        </p:nvPicPr>
        <p:blipFill>
          <a:blip r:embed="rId20" cstate="print">
            <a:alphaModFix amt="10000"/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1639" y="753228"/>
            <a:ext cx="6896534" cy="1080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et modifiez le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2336873"/>
            <a:ext cx="6887389" cy="35993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67881" y="5936188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fr-FR" alt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33400" y="5936189"/>
            <a:ext cx="48346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fr-FR" alt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48600" y="753228"/>
            <a:ext cx="1157674" cy="10907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5D6BC9B8-FEC2-6E43-A3D9-491965FBFDE3}" type="slidenum">
              <a:rPr lang="fr-FR" altLang="x-none" smtClean="0"/>
              <a:pPr>
                <a:defRPr/>
              </a:pPr>
              <a:t>‹N°›</a:t>
            </a:fld>
            <a:endParaRPr lang="fr-FR" altLang="x-none"/>
          </a:p>
        </p:txBody>
      </p:sp>
    </p:spTree>
    <p:extLst>
      <p:ext uri="{BB962C8B-B14F-4D97-AF65-F5344CB8AC3E}">
        <p14:creationId xmlns="" xmlns:p14="http://schemas.microsoft.com/office/powerpoint/2010/main" val="62955198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4248" r:id="rId1"/>
    <p:sldLayoutId id="2147484249" r:id="rId2"/>
    <p:sldLayoutId id="2147484250" r:id="rId3"/>
    <p:sldLayoutId id="2147484251" r:id="rId4"/>
    <p:sldLayoutId id="2147484252" r:id="rId5"/>
    <p:sldLayoutId id="2147484253" r:id="rId6"/>
    <p:sldLayoutId id="2147484254" r:id="rId7"/>
    <p:sldLayoutId id="2147484255" r:id="rId8"/>
    <p:sldLayoutId id="2147484256" r:id="rId9"/>
    <p:sldLayoutId id="2147484257" r:id="rId10"/>
    <p:sldLayoutId id="2147484258" r:id="rId11"/>
    <p:sldLayoutId id="2147484259" r:id="rId12"/>
    <p:sldLayoutId id="2147484260" r:id="rId13"/>
    <p:sldLayoutId id="2147484261" r:id="rId14"/>
    <p:sldLayoutId id="2147484262" r:id="rId15"/>
    <p:sldLayoutId id="2147484263" r:id="rId16"/>
    <p:sldLayoutId id="2147484264" r:id="rId17"/>
    <p:sldLayoutId id="2147484265" r:id="rId1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=""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LE%20MOURTIS%202015.mpg" TargetMode="External"/><Relationship Id="rId2" Type="http://schemas.openxmlformats.org/officeDocument/2006/relationships/hyperlink" Target="Tests%20de%20niveaux%20de%20ski%20LPPR.mp4" TargetMode="Externa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lessources-pcm.com" TargetMode="External"/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file:///\\Serveur01\geraudh\Travail\HELENE\A.S\SKI\budget%20ski%202019.xlsx" TargetMode="Externa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92" name="WordArt 8"/>
          <p:cNvSpPr>
            <a:spLocks noChangeArrowheads="1" noChangeShapeType="1" noTextEdit="1"/>
          </p:cNvSpPr>
          <p:nvPr/>
        </p:nvSpPr>
        <p:spPr bwMode="auto">
          <a:xfrm>
            <a:off x="4572000" y="754460"/>
            <a:ext cx="4390143" cy="165618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>
              <a:defRPr/>
            </a:pPr>
            <a:r>
              <a:rPr lang="fr-FR" sz="3600" kern="10" dirty="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latin typeface="Chalkduster"/>
                <a:ea typeface="Puppylike"/>
                <a:cs typeface="Puppylike"/>
              </a:rPr>
              <a:t>INITIATION</a:t>
            </a:r>
            <a:r>
              <a:rPr lang="fr-FR" sz="3600" kern="10" dirty="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latin typeface="Puppylike"/>
                <a:ea typeface="Puppylike"/>
                <a:cs typeface="Puppylike"/>
              </a:rPr>
              <a:t> </a:t>
            </a:r>
            <a:endParaRPr lang="fr-FR" sz="3600" kern="10" dirty="0" smtClean="0">
              <a:ln w="9525">
                <a:solidFill>
                  <a:schemeClr val="tx1"/>
                </a:solidFill>
                <a:round/>
                <a:headEnd/>
                <a:tailEnd/>
              </a:ln>
              <a:latin typeface="Puppylike"/>
              <a:ea typeface="Puppylike"/>
              <a:cs typeface="Puppylike"/>
            </a:endParaRPr>
          </a:p>
          <a:p>
            <a:pPr algn="ctr">
              <a:defRPr/>
            </a:pPr>
            <a:r>
              <a:rPr lang="fr-FR" sz="3600" kern="10" dirty="0" smtClean="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latin typeface="Chalkduster"/>
                <a:ea typeface="Puppylike"/>
                <a:cs typeface="Puppylike"/>
              </a:rPr>
              <a:t>SKI</a:t>
            </a:r>
            <a:endParaRPr lang="fr-FR" sz="3600" kern="10" dirty="0">
              <a:ln w="9525">
                <a:solidFill>
                  <a:schemeClr val="tx1"/>
                </a:solidFill>
                <a:round/>
                <a:headEnd/>
                <a:tailEnd/>
              </a:ln>
              <a:latin typeface="Chalkduster"/>
              <a:ea typeface="Puppylike"/>
              <a:cs typeface="Puppylike"/>
            </a:endParaRPr>
          </a:p>
        </p:txBody>
      </p:sp>
      <p:sp>
        <p:nvSpPr>
          <p:cNvPr id="17410" name="WordArt 13"/>
          <p:cNvSpPr>
            <a:spLocks noChangeArrowheads="1" noChangeShapeType="1" noTextEdit="1"/>
          </p:cNvSpPr>
          <p:nvPr/>
        </p:nvSpPr>
        <p:spPr bwMode="auto">
          <a:xfrm>
            <a:off x="529797" y="4293096"/>
            <a:ext cx="6128090" cy="181771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1015"/>
              </a:avLst>
            </a:prstTxWarp>
          </a:bodyPr>
          <a:lstStyle/>
          <a:p>
            <a:pPr algn="ctr"/>
            <a:r>
              <a:rPr lang="fr-FR" sz="3600" kern="10" dirty="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latin typeface="Chalkduster" charset="0"/>
                <a:ea typeface="Chalkduster" charset="0"/>
                <a:cs typeface="Chalkduster" charset="0"/>
              </a:rPr>
              <a:t>LE </a:t>
            </a:r>
            <a:r>
              <a:rPr lang="fr-FR" sz="3600" kern="10" dirty="0" smtClean="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latin typeface="Chalkduster" charset="0"/>
                <a:ea typeface="Chalkduster" charset="0"/>
                <a:cs typeface="Chalkduster" charset="0"/>
              </a:rPr>
              <a:t>MOURTIS</a:t>
            </a:r>
            <a:endParaRPr lang="fr-FR" sz="3600" kern="10" dirty="0">
              <a:ln w="9525">
                <a:solidFill>
                  <a:schemeClr val="tx1"/>
                </a:solidFill>
                <a:round/>
                <a:headEnd/>
                <a:tailEnd/>
              </a:ln>
              <a:latin typeface="Chalkduster" charset="0"/>
              <a:ea typeface="Chalkduster" charset="0"/>
              <a:cs typeface="Chalkduster" charset="0"/>
            </a:endParaRPr>
          </a:p>
          <a:p>
            <a:pPr algn="ctr"/>
            <a:r>
              <a:rPr lang="fr-FR" sz="3600" kern="10" dirty="0" smtClean="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latin typeface="Chalkduster" charset="0"/>
                <a:ea typeface="Chalkduster" charset="0"/>
                <a:cs typeface="Chalkduster" charset="0"/>
              </a:rPr>
              <a:t>22, 23, 24 </a:t>
            </a:r>
            <a:r>
              <a:rPr lang="fr-FR" sz="3600" kern="10" dirty="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latin typeface="Chalkduster" charset="0"/>
                <a:ea typeface="Chalkduster" charset="0"/>
                <a:cs typeface="Chalkduster" charset="0"/>
              </a:rPr>
              <a:t>janvier </a:t>
            </a:r>
            <a:r>
              <a:rPr lang="fr-FR" sz="3600" kern="10" dirty="0" smtClean="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latin typeface="Chalkduster" charset="0"/>
                <a:ea typeface="Chalkduster" charset="0"/>
                <a:cs typeface="Chalkduster" charset="0"/>
              </a:rPr>
              <a:t>2025</a:t>
            </a:r>
            <a:endParaRPr lang="fr-FR" sz="3600" kern="10" dirty="0">
              <a:ln w="9525">
                <a:solidFill>
                  <a:schemeClr val="tx1"/>
                </a:solidFill>
                <a:round/>
                <a:headEnd/>
                <a:tailEnd/>
              </a:ln>
              <a:latin typeface="Chalkduster" charset="0"/>
              <a:ea typeface="Chalkduster" charset="0"/>
              <a:cs typeface="Chalkduster" charset="0"/>
            </a:endParaRPr>
          </a:p>
        </p:txBody>
      </p:sp>
      <p:sp>
        <p:nvSpPr>
          <p:cNvPr id="17411" name="ZoneTexte 4"/>
          <p:cNvSpPr txBox="1">
            <a:spLocks noChangeArrowheads="1"/>
          </p:cNvSpPr>
          <p:nvPr/>
        </p:nvSpPr>
        <p:spPr bwMode="auto">
          <a:xfrm>
            <a:off x="381000" y="381000"/>
            <a:ext cx="28956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x-none" altLang="x-none" sz="1800">
              <a:latin typeface="Comic Sans MS" charset="0"/>
            </a:endParaRPr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4070781" cy="270892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843808" y="1268760"/>
            <a:ext cx="2498513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  <a:buFontTx/>
              <a:buNone/>
            </a:pPr>
            <a:r>
              <a:rPr lang="fr-FR" altLang="x-none" sz="3200" b="1" dirty="0">
                <a:solidFill>
                  <a:srgbClr val="FF0000"/>
                </a:solidFill>
                <a:sym typeface="Wingdings" charset="2"/>
              </a:rPr>
              <a:t>CONTACT </a:t>
            </a:r>
          </a:p>
        </p:txBody>
      </p:sp>
      <p:sp>
        <p:nvSpPr>
          <p:cNvPr id="3" name="Text Box 6"/>
          <p:cNvSpPr txBox="1">
            <a:spLocks noChangeArrowheads="1"/>
          </p:cNvSpPr>
          <p:nvPr/>
        </p:nvSpPr>
        <p:spPr bwMode="auto">
          <a:xfrm>
            <a:off x="503888" y="2541014"/>
            <a:ext cx="803668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>
              <a:spcBef>
                <a:spcPct val="50000"/>
              </a:spcBef>
              <a:buFontTx/>
              <a:buNone/>
            </a:pPr>
            <a:r>
              <a:rPr lang="fr-FR" altLang="x-none" sz="2400" b="1" i="1" dirty="0" smtClean="0">
                <a:latin typeface="Comic Sans MS" charset="0"/>
                <a:sym typeface="Wingdings" charset="2"/>
              </a:rPr>
              <a:t>Portable  EPS               06 78 89 31 27</a:t>
            </a:r>
          </a:p>
        </p:txBody>
      </p:sp>
      <p:sp>
        <p:nvSpPr>
          <p:cNvPr id="4" name="Text Box 6"/>
          <p:cNvSpPr txBox="1">
            <a:spLocks noChangeArrowheads="1"/>
          </p:cNvSpPr>
          <p:nvPr/>
        </p:nvSpPr>
        <p:spPr bwMode="auto">
          <a:xfrm>
            <a:off x="1007096" y="3265417"/>
            <a:ext cx="813690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fr-FR" altLang="x-none" sz="2400" b="1" i="1" dirty="0">
                <a:latin typeface="Comic Sans MS" charset="0"/>
                <a:sym typeface="Wingdings" charset="2"/>
              </a:rPr>
              <a:t> </a:t>
            </a:r>
            <a:r>
              <a:rPr lang="fr-FR" altLang="x-none" sz="2400" b="1" i="1" dirty="0" smtClean="0">
                <a:latin typeface="Comic Sans MS" charset="0"/>
                <a:sym typeface="Wingdings" charset="2"/>
              </a:rPr>
              <a:t>Hélène Geraud              06 63 56 25 38</a:t>
            </a:r>
          </a:p>
        </p:txBody>
      </p:sp>
      <p:sp>
        <p:nvSpPr>
          <p:cNvPr id="5" name="Text Box 6">
            <a:hlinkClick r:id="rId2" action="ppaction://hlinkfile"/>
          </p:cNvPr>
          <p:cNvSpPr txBox="1">
            <a:spLocks noChangeArrowheads="1"/>
          </p:cNvSpPr>
          <p:nvPr/>
        </p:nvSpPr>
        <p:spPr bwMode="auto">
          <a:xfrm>
            <a:off x="1259632" y="5229200"/>
            <a:ext cx="237626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fr-FR" altLang="x-none" sz="2400" b="1" i="1" dirty="0" smtClean="0">
                <a:latin typeface="Comic Sans MS" charset="0"/>
                <a:sym typeface="Wingdings" charset="2"/>
              </a:rPr>
              <a:t>Tests </a:t>
            </a:r>
            <a:r>
              <a:rPr lang="fr-FR" altLang="x-none" sz="2400" b="1" i="1" dirty="0" smtClean="0">
                <a:latin typeface="Comic Sans MS" charset="0"/>
                <a:sym typeface="Wingdings" charset="2"/>
              </a:rPr>
              <a:t>niveaux</a:t>
            </a:r>
            <a:endParaRPr lang="fr-FR" altLang="x-none" sz="2400" b="1" i="1" dirty="0" smtClean="0">
              <a:latin typeface="Comic Sans MS" charset="0"/>
              <a:sym typeface="Wingdings" charset="2"/>
            </a:endParaRPr>
          </a:p>
        </p:txBody>
      </p:sp>
      <p:sp>
        <p:nvSpPr>
          <p:cNvPr id="6" name="Text Box 6">
            <a:hlinkClick r:id="rId3" action="ppaction://hlinkfile"/>
          </p:cNvPr>
          <p:cNvSpPr txBox="1">
            <a:spLocks noChangeArrowheads="1"/>
          </p:cNvSpPr>
          <p:nvPr/>
        </p:nvSpPr>
        <p:spPr bwMode="auto">
          <a:xfrm>
            <a:off x="5220072" y="5229200"/>
            <a:ext cx="237626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fr-FR" altLang="x-none" sz="2400" b="1" i="1" dirty="0" smtClean="0">
                <a:latin typeface="Comic Sans MS" charset="0"/>
                <a:sym typeface="Wingdings" charset="2"/>
              </a:rPr>
              <a:t>Film 2015</a:t>
            </a:r>
            <a:endParaRPr lang="fr-FR" altLang="x-none" sz="2400" b="1" i="1" dirty="0" smtClean="0">
              <a:latin typeface="Comic Sans MS" charset="0"/>
              <a:sym typeface="Wingdings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6000"/>
                <a:shade val="100000"/>
                <a:hueMod val="92000"/>
                <a:satMod val="200000"/>
                <a:lumMod val="128000"/>
              </a:schemeClr>
            </a:gs>
            <a:gs pos="50000">
              <a:schemeClr val="bg2">
                <a:shade val="100000"/>
                <a:hueMod val="100000"/>
                <a:satMod val="110000"/>
                <a:lumMod val="130000"/>
              </a:schemeClr>
            </a:gs>
            <a:gs pos="100000">
              <a:schemeClr val="bg2">
                <a:shade val="78000"/>
                <a:hueMod val="118000"/>
                <a:satMod val="120000"/>
                <a:lumMod val="69000"/>
              </a:schemeClr>
            </a:gs>
          </a:gsLst>
          <a:lin ang="252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56" name="WordArt 12"/>
          <p:cNvSpPr>
            <a:spLocks noChangeArrowheads="1" noChangeShapeType="1" noTextEdit="1"/>
          </p:cNvSpPr>
          <p:nvPr/>
        </p:nvSpPr>
        <p:spPr bwMode="auto">
          <a:xfrm>
            <a:off x="2095240" y="3049587"/>
            <a:ext cx="273685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fr-FR" sz="3600" b="1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a typeface="Comic Sans MS" charset="0"/>
                <a:cs typeface="Comic Sans MS" charset="0"/>
              </a:rPr>
              <a:t>OBJECTIFS</a:t>
            </a:r>
          </a:p>
        </p:txBody>
      </p:sp>
      <p:sp>
        <p:nvSpPr>
          <p:cNvPr id="18434" name="Text Box 16"/>
          <p:cNvSpPr txBox="1">
            <a:spLocks noChangeArrowheads="1"/>
          </p:cNvSpPr>
          <p:nvPr/>
        </p:nvSpPr>
        <p:spPr bwMode="auto">
          <a:xfrm>
            <a:off x="395288" y="908050"/>
            <a:ext cx="3240087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endParaRPr lang="x-none" altLang="x-none" sz="1800">
              <a:solidFill>
                <a:schemeClr val="tx1">
                  <a:lumMod val="95000"/>
                </a:schemeClr>
              </a:solidFill>
              <a:latin typeface="Comic Sans MS" charset="0"/>
            </a:endParaRPr>
          </a:p>
        </p:txBody>
      </p:sp>
      <p:sp>
        <p:nvSpPr>
          <p:cNvPr id="6162" name="WordArt 18"/>
          <p:cNvSpPr>
            <a:spLocks noChangeArrowheads="1" noChangeShapeType="1" noTextEdit="1"/>
          </p:cNvSpPr>
          <p:nvPr/>
        </p:nvSpPr>
        <p:spPr bwMode="auto">
          <a:xfrm>
            <a:off x="4355976" y="709098"/>
            <a:ext cx="2591768" cy="573089"/>
          </a:xfrm>
          <a:prstGeom prst="rect">
            <a:avLst/>
          </a:prstGeom>
        </p:spPr>
        <p:txBody>
          <a:bodyPr wrap="none" numCol="1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fr-FR" sz="3600" b="1" kern="10" dirty="0">
                <a:ln w="9525">
                  <a:noFill/>
                  <a:round/>
                  <a:headEnd/>
                  <a:tailEnd/>
                </a:ln>
                <a:solidFill>
                  <a:schemeClr val="tx1">
                    <a:lumMod val="95000"/>
                  </a:schemeClr>
                </a:solidFill>
                <a:ea typeface="Comic Sans MS" charset="0"/>
                <a:cs typeface="Comic Sans MS" charset="0"/>
              </a:rPr>
              <a:t>Activité de </a:t>
            </a:r>
          </a:p>
          <a:p>
            <a:pPr algn="ctr"/>
            <a:r>
              <a:rPr lang="fr-FR" sz="3600" b="1" kern="10" dirty="0">
                <a:ln w="9525">
                  <a:noFill/>
                  <a:round/>
                  <a:headEnd/>
                  <a:tailEnd/>
                </a:ln>
                <a:solidFill>
                  <a:schemeClr val="tx1">
                    <a:lumMod val="95000"/>
                  </a:schemeClr>
                </a:solidFill>
                <a:ea typeface="Comic Sans MS" charset="0"/>
                <a:cs typeface="Comic Sans MS" charset="0"/>
              </a:rPr>
              <a:t>pleine nature </a:t>
            </a:r>
          </a:p>
        </p:txBody>
      </p:sp>
      <p:sp>
        <p:nvSpPr>
          <p:cNvPr id="6163" name="WordArt 19"/>
          <p:cNvSpPr>
            <a:spLocks noChangeArrowheads="1" noChangeShapeType="1" noTextEdit="1"/>
          </p:cNvSpPr>
          <p:nvPr/>
        </p:nvSpPr>
        <p:spPr bwMode="auto">
          <a:xfrm>
            <a:off x="3923928" y="5342788"/>
            <a:ext cx="3671888" cy="73501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fr-FR" sz="3600" b="1" kern="10" dirty="0">
                <a:ln w="9525">
                  <a:noFill/>
                  <a:round/>
                  <a:headEnd/>
                  <a:tailEnd/>
                </a:ln>
                <a:solidFill>
                  <a:schemeClr val="tx1">
                    <a:lumMod val="95000"/>
                  </a:schemeClr>
                </a:solidFill>
                <a:ea typeface="Comic Sans MS" charset="0"/>
                <a:cs typeface="Comic Sans MS" charset="0"/>
              </a:rPr>
              <a:t>Connaissance de soi </a:t>
            </a:r>
          </a:p>
          <a:p>
            <a:pPr algn="ctr"/>
            <a:r>
              <a:rPr lang="fr-FR" sz="3600" b="1" kern="10" dirty="0">
                <a:ln w="9525">
                  <a:noFill/>
                  <a:round/>
                  <a:headEnd/>
                  <a:tailEnd/>
                </a:ln>
                <a:solidFill>
                  <a:schemeClr val="tx1">
                    <a:lumMod val="95000"/>
                  </a:schemeClr>
                </a:solidFill>
                <a:ea typeface="Comic Sans MS" charset="0"/>
                <a:cs typeface="Comic Sans MS" charset="0"/>
              </a:rPr>
              <a:t>et défi personnel </a:t>
            </a:r>
          </a:p>
        </p:txBody>
      </p:sp>
      <p:sp>
        <p:nvSpPr>
          <p:cNvPr id="6164" name="WordArt 20"/>
          <p:cNvSpPr>
            <a:spLocks noChangeArrowheads="1" noChangeShapeType="1" noTextEdit="1"/>
          </p:cNvSpPr>
          <p:nvPr/>
        </p:nvSpPr>
        <p:spPr bwMode="auto">
          <a:xfrm>
            <a:off x="789931" y="5229200"/>
            <a:ext cx="1909861" cy="617744"/>
          </a:xfrm>
          <a:prstGeom prst="rect">
            <a:avLst/>
          </a:prstGeom>
        </p:spPr>
        <p:txBody>
          <a:bodyPr wrap="none" numCol="1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fr-FR" sz="3600" b="1" kern="10" dirty="0">
                <a:ln w="9525">
                  <a:noFill/>
                  <a:round/>
                  <a:headEnd/>
                  <a:tailEnd/>
                </a:ln>
                <a:solidFill>
                  <a:schemeClr val="tx1">
                    <a:lumMod val="95000"/>
                  </a:schemeClr>
                </a:solidFill>
                <a:ea typeface="Comic Sans MS" charset="0"/>
                <a:cs typeface="Comic Sans MS" charset="0"/>
              </a:rPr>
              <a:t>Vie </a:t>
            </a:r>
          </a:p>
          <a:p>
            <a:pPr algn="ctr"/>
            <a:r>
              <a:rPr lang="fr-FR" sz="3600" b="1" kern="10" dirty="0">
                <a:ln w="9525">
                  <a:noFill/>
                  <a:round/>
                  <a:headEnd/>
                  <a:tailEnd/>
                </a:ln>
                <a:solidFill>
                  <a:schemeClr val="tx1">
                    <a:lumMod val="95000"/>
                  </a:schemeClr>
                </a:solidFill>
                <a:ea typeface="Comic Sans MS" charset="0"/>
                <a:cs typeface="Comic Sans MS" charset="0"/>
              </a:rPr>
              <a:t>associative</a:t>
            </a:r>
          </a:p>
        </p:txBody>
      </p:sp>
      <p:sp>
        <p:nvSpPr>
          <p:cNvPr id="6166" name="Line 22"/>
          <p:cNvSpPr>
            <a:spLocks noChangeShapeType="1"/>
          </p:cNvSpPr>
          <p:nvPr/>
        </p:nvSpPr>
        <p:spPr bwMode="auto">
          <a:xfrm flipH="1">
            <a:off x="1834171" y="3472613"/>
            <a:ext cx="0" cy="164135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6161" name="WordArt 17"/>
          <p:cNvSpPr>
            <a:spLocks noChangeArrowheads="1" noChangeShapeType="1" noTextEdit="1"/>
          </p:cNvSpPr>
          <p:nvPr/>
        </p:nvSpPr>
        <p:spPr bwMode="auto">
          <a:xfrm>
            <a:off x="421407" y="631070"/>
            <a:ext cx="3347666" cy="654428"/>
          </a:xfrm>
          <a:prstGeom prst="rect">
            <a:avLst/>
          </a:prstGeom>
        </p:spPr>
        <p:txBody>
          <a:bodyPr wrap="none" numCol="1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fr-FR" sz="3600" b="1" kern="10" dirty="0">
                <a:ln w="9525">
                  <a:noFill/>
                  <a:round/>
                  <a:headEnd/>
                  <a:tailEnd/>
                </a:ln>
                <a:solidFill>
                  <a:schemeClr val="tx1">
                    <a:lumMod val="95000"/>
                  </a:schemeClr>
                </a:solidFill>
                <a:ea typeface="Comic Sans MS" charset="0"/>
                <a:cs typeface="Comic Sans MS" charset="0"/>
              </a:rPr>
              <a:t>Construction de nouvelles</a:t>
            </a:r>
          </a:p>
          <a:p>
            <a:pPr algn="ctr"/>
            <a:r>
              <a:rPr lang="fr-FR" sz="3600" b="1" kern="10" dirty="0">
                <a:ln w="9525">
                  <a:noFill/>
                  <a:round/>
                  <a:headEnd/>
                  <a:tailEnd/>
                </a:ln>
                <a:solidFill>
                  <a:schemeClr val="tx1">
                    <a:lumMod val="95000"/>
                  </a:schemeClr>
                </a:solidFill>
                <a:ea typeface="Comic Sans MS" charset="0"/>
                <a:cs typeface="Comic Sans MS" charset="0"/>
              </a:rPr>
              <a:t> habiletés motrices</a:t>
            </a:r>
          </a:p>
        </p:txBody>
      </p:sp>
      <p:sp>
        <p:nvSpPr>
          <p:cNvPr id="6167" name="Line 23"/>
          <p:cNvSpPr>
            <a:spLocks noChangeShapeType="1"/>
          </p:cNvSpPr>
          <p:nvPr/>
        </p:nvSpPr>
        <p:spPr bwMode="auto">
          <a:xfrm flipV="1">
            <a:off x="5238766" y="1454599"/>
            <a:ext cx="75" cy="1635247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6168" name="Line 24"/>
          <p:cNvSpPr>
            <a:spLocks noChangeShapeType="1"/>
          </p:cNvSpPr>
          <p:nvPr/>
        </p:nvSpPr>
        <p:spPr bwMode="auto">
          <a:xfrm flipV="1">
            <a:off x="1834171" y="1454600"/>
            <a:ext cx="0" cy="1629856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6170" name="Line 26"/>
          <p:cNvSpPr>
            <a:spLocks noChangeShapeType="1"/>
          </p:cNvSpPr>
          <p:nvPr/>
        </p:nvSpPr>
        <p:spPr bwMode="auto">
          <a:xfrm>
            <a:off x="5238842" y="3501008"/>
            <a:ext cx="23007" cy="161295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7" dur="500"/>
                                        <p:tgtEl>
                                          <p:spTgt spid="6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6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6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6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6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6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6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6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6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56" grpId="0"/>
      <p:bldP spid="6162" grpId="0"/>
      <p:bldP spid="6163" grpId="0"/>
      <p:bldP spid="6164" grpId="0"/>
      <p:bldP spid="6166" grpId="0" animBg="1"/>
      <p:bldP spid="6161" grpId="0"/>
      <p:bldP spid="6167" grpId="0" animBg="1"/>
      <p:bldP spid="6168" grpId="0" animBg="1"/>
      <p:bldP spid="6170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5" name="WordArt 7"/>
          <p:cNvSpPr>
            <a:spLocks noChangeArrowheads="1" noChangeShapeType="1" noTextEdit="1"/>
          </p:cNvSpPr>
          <p:nvPr/>
        </p:nvSpPr>
        <p:spPr bwMode="auto">
          <a:xfrm>
            <a:off x="381000" y="228600"/>
            <a:ext cx="4191000" cy="4381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fr-FR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2060"/>
                </a:solidFill>
                <a:ea typeface="Comic Sans MS" charset="0"/>
                <a:cs typeface="Comic Sans MS" charset="0"/>
              </a:rPr>
              <a:t>Le déroulement du séjour :</a:t>
            </a:r>
          </a:p>
        </p:txBody>
      </p:sp>
      <p:sp>
        <p:nvSpPr>
          <p:cNvPr id="7178" name="Text Box 10"/>
          <p:cNvSpPr txBox="1">
            <a:spLocks noChangeArrowheads="1"/>
          </p:cNvSpPr>
          <p:nvPr/>
        </p:nvSpPr>
        <p:spPr bwMode="auto">
          <a:xfrm>
            <a:off x="381000" y="836712"/>
            <a:ext cx="8458200" cy="32778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fr-FR" altLang="x-none" sz="1800" dirty="0">
                <a:latin typeface="Comic Sans MS" charset="0"/>
              </a:rPr>
              <a:t> Départ le </a:t>
            </a:r>
            <a:r>
              <a:rPr lang="fr-FR" altLang="x-none" sz="1800" dirty="0" smtClean="0">
                <a:latin typeface="Comic Sans MS" charset="0"/>
              </a:rPr>
              <a:t>mercredi 22 </a:t>
            </a:r>
            <a:r>
              <a:rPr lang="fr-FR" altLang="x-none" sz="1800" dirty="0">
                <a:latin typeface="Comic Sans MS" charset="0"/>
              </a:rPr>
              <a:t>janvier </a:t>
            </a:r>
            <a:r>
              <a:rPr lang="fr-FR" altLang="x-none" sz="1800" dirty="0" smtClean="0">
                <a:latin typeface="Comic Sans MS" charset="0"/>
              </a:rPr>
              <a:t>8h </a:t>
            </a:r>
            <a:r>
              <a:rPr lang="fr-FR" altLang="x-none" sz="1800" dirty="0">
                <a:latin typeface="Comic Sans MS" charset="0"/>
              </a:rPr>
              <a:t>du LPPR, arrivée vers 11h sur le site du Mourtis</a:t>
            </a:r>
            <a:r>
              <a:rPr lang="fr-FR" altLang="x-none" sz="1800" dirty="0" smtClean="0">
                <a:latin typeface="Comic Sans MS" charset="0"/>
              </a:rPr>
              <a:t>. </a:t>
            </a:r>
            <a:r>
              <a:rPr lang="fr-FR" altLang="x-none" sz="1800" dirty="0">
                <a:latin typeface="Comic Sans MS" charset="0"/>
              </a:rPr>
              <a:t>Installation dans les chambres et location du </a:t>
            </a:r>
            <a:r>
              <a:rPr lang="fr-FR" altLang="x-none" sz="1800" dirty="0" smtClean="0">
                <a:latin typeface="Comic Sans MS" charset="0"/>
              </a:rPr>
              <a:t>matériel.   </a:t>
            </a:r>
            <a:r>
              <a:rPr lang="fr-FR" altLang="x-none" sz="1800" dirty="0" smtClean="0">
                <a:solidFill>
                  <a:srgbClr val="C00000"/>
                </a:solidFill>
                <a:latin typeface="Comic Sans MS" charset="0"/>
              </a:rPr>
              <a:t>12h </a:t>
            </a:r>
            <a:r>
              <a:rPr lang="fr-FR" altLang="x-none" sz="1800" dirty="0">
                <a:solidFill>
                  <a:srgbClr val="C00000"/>
                </a:solidFill>
                <a:latin typeface="Comic Sans MS" charset="0"/>
              </a:rPr>
              <a:t>Repas, casse-croûte fourni par les </a:t>
            </a:r>
            <a:r>
              <a:rPr lang="fr-FR" altLang="x-none" sz="1800" dirty="0" smtClean="0">
                <a:solidFill>
                  <a:srgbClr val="C00000"/>
                </a:solidFill>
                <a:latin typeface="Comic Sans MS" charset="0"/>
              </a:rPr>
              <a:t>familles + </a:t>
            </a:r>
            <a:r>
              <a:rPr lang="fr-FR" altLang="x-none" sz="1800" dirty="0" smtClean="0">
                <a:latin typeface="Comic Sans MS" charset="0"/>
              </a:rPr>
              <a:t>Ski 13h </a:t>
            </a:r>
            <a:r>
              <a:rPr lang="fr-FR" altLang="x-none" sz="1800" dirty="0">
                <a:latin typeface="Comic Sans MS" charset="0"/>
              </a:rPr>
              <a:t>– </a:t>
            </a:r>
            <a:r>
              <a:rPr lang="fr-FR" altLang="x-none" sz="1800" dirty="0" smtClean="0">
                <a:latin typeface="Comic Sans MS" charset="0"/>
              </a:rPr>
              <a:t>16h</a:t>
            </a:r>
            <a:r>
              <a:rPr lang="fr-FR" altLang="x-none" sz="1800" dirty="0">
                <a:latin typeface="Comic Sans MS" charset="0"/>
              </a:rPr>
              <a:t>. </a:t>
            </a:r>
          </a:p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fr-FR" altLang="x-none" sz="1800" dirty="0" smtClean="0">
                <a:latin typeface="Comic Sans MS" charset="0"/>
              </a:rPr>
              <a:t> Jeudi 23 </a:t>
            </a:r>
            <a:r>
              <a:rPr lang="fr-FR" altLang="x-none" sz="1800" dirty="0">
                <a:latin typeface="Comic Sans MS" charset="0"/>
              </a:rPr>
              <a:t>janvier, ski le matin, repas au chalet, ski l’après midi. </a:t>
            </a:r>
          </a:p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fr-FR" altLang="x-none" sz="1800" dirty="0" smtClean="0">
                <a:latin typeface="Comic Sans MS" charset="0"/>
              </a:rPr>
              <a:t> Retour </a:t>
            </a:r>
            <a:r>
              <a:rPr lang="fr-FR" altLang="x-none" sz="1800" dirty="0">
                <a:latin typeface="Comic Sans MS" charset="0"/>
              </a:rPr>
              <a:t>le </a:t>
            </a:r>
            <a:r>
              <a:rPr lang="fr-FR" altLang="x-none" sz="1800" dirty="0" smtClean="0">
                <a:latin typeface="Comic Sans MS" charset="0"/>
              </a:rPr>
              <a:t>24 </a:t>
            </a:r>
            <a:r>
              <a:rPr lang="fr-FR" altLang="x-none" sz="1800" dirty="0">
                <a:latin typeface="Comic Sans MS" charset="0"/>
              </a:rPr>
              <a:t>janvier, ski 9h – 12h, repas au chalet, rangement </a:t>
            </a:r>
            <a:r>
              <a:rPr lang="fr-FR" altLang="x-none" sz="1800" dirty="0" smtClean="0">
                <a:latin typeface="Comic Sans MS" charset="0"/>
              </a:rPr>
              <a:t>des </a:t>
            </a:r>
            <a:r>
              <a:rPr lang="fr-FR" altLang="x-none" sz="1800" dirty="0">
                <a:latin typeface="Comic Sans MS" charset="0"/>
              </a:rPr>
              <a:t>chambres, ski 13h30 </a:t>
            </a:r>
            <a:r>
              <a:rPr lang="mr-IN" altLang="x-none" sz="1800" dirty="0">
                <a:latin typeface="Comic Sans MS" charset="0"/>
              </a:rPr>
              <a:t>–</a:t>
            </a:r>
            <a:r>
              <a:rPr lang="fr-FR" altLang="x-none" sz="1800" dirty="0">
                <a:latin typeface="Comic Sans MS" charset="0"/>
              </a:rPr>
              <a:t> 16h retour du matériel de location et départ de la station prévu vers </a:t>
            </a:r>
            <a:r>
              <a:rPr lang="fr-FR" altLang="x-none" sz="1800" dirty="0" smtClean="0">
                <a:latin typeface="Comic Sans MS" charset="0"/>
              </a:rPr>
              <a:t>16h30, arrivée </a:t>
            </a:r>
            <a:r>
              <a:rPr lang="fr-FR" altLang="x-none" sz="1800" dirty="0">
                <a:latin typeface="Comic Sans MS" charset="0"/>
              </a:rPr>
              <a:t>au LPPR </a:t>
            </a:r>
            <a:r>
              <a:rPr lang="fr-FR" altLang="x-none" sz="1800" dirty="0" smtClean="0">
                <a:latin typeface="Comic Sans MS" charset="0"/>
              </a:rPr>
              <a:t>19h</a:t>
            </a:r>
            <a:r>
              <a:rPr lang="fr-FR" altLang="x-none" sz="1800" dirty="0">
                <a:latin typeface="Comic Sans MS" charset="0"/>
              </a:rPr>
              <a:t>.</a:t>
            </a:r>
          </a:p>
        </p:txBody>
      </p:sp>
      <p:sp>
        <p:nvSpPr>
          <p:cNvPr id="11" name="WordArt 7"/>
          <p:cNvSpPr>
            <a:spLocks noChangeArrowheads="1" noChangeShapeType="1" noTextEdit="1"/>
          </p:cNvSpPr>
          <p:nvPr/>
        </p:nvSpPr>
        <p:spPr bwMode="auto">
          <a:xfrm>
            <a:off x="401836" y="4797152"/>
            <a:ext cx="6186388" cy="27547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fr-FR" sz="3600" kern="1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2060"/>
                </a:solidFill>
                <a:ea typeface="Comic Sans MS" charset="0"/>
                <a:cs typeface="Comic Sans MS" charset="0"/>
              </a:rPr>
              <a:t>Le lieu : la </a:t>
            </a:r>
            <a:r>
              <a:rPr lang="fr-FR" sz="3600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2060"/>
                </a:solidFill>
                <a:ea typeface="Comic Sans MS" charset="0"/>
                <a:cs typeface="Comic Sans MS" charset="0"/>
              </a:rPr>
              <a:t>station du Mourtis </a:t>
            </a:r>
            <a:r>
              <a:rPr lang="fr-FR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2060"/>
                </a:solidFill>
                <a:ea typeface="Comic Sans MS" charset="0"/>
                <a:cs typeface="Comic Sans MS" charset="0"/>
              </a:rPr>
              <a:t>: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7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7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4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5" grpId="0"/>
      <p:bldP spid="7178" grpId="0" autoUpdateAnimBg="0"/>
      <p:bldP spid="1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6" name="WordArt 8"/>
          <p:cNvSpPr>
            <a:spLocks noChangeArrowheads="1" noChangeShapeType="1" noTextEdit="1"/>
          </p:cNvSpPr>
          <p:nvPr/>
        </p:nvSpPr>
        <p:spPr bwMode="auto">
          <a:xfrm>
            <a:off x="677416" y="620688"/>
            <a:ext cx="4038600" cy="52501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fr-FR" sz="3600" kern="10" dirty="0">
                <a:ln w="9525">
                  <a:solidFill>
                    <a:srgbClr val="002060"/>
                  </a:solidFill>
                  <a:round/>
                  <a:headEnd/>
                  <a:tailEnd/>
                </a:ln>
                <a:solidFill>
                  <a:srgbClr val="002060"/>
                </a:solidFill>
                <a:ea typeface="Comic Sans MS" charset="0"/>
                <a:cs typeface="Comic Sans MS" charset="0"/>
              </a:rPr>
              <a:t>Les participants :</a:t>
            </a:r>
          </a:p>
        </p:txBody>
      </p:sp>
      <p:sp>
        <p:nvSpPr>
          <p:cNvPr id="7179" name="Text Box 11"/>
          <p:cNvSpPr txBox="1">
            <a:spLocks noChangeArrowheads="1"/>
          </p:cNvSpPr>
          <p:nvPr/>
        </p:nvSpPr>
        <p:spPr bwMode="auto">
          <a:xfrm>
            <a:off x="944116" y="1519799"/>
            <a:ext cx="7543800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fr-FR" altLang="x-none" sz="1800" dirty="0" smtClean="0">
                <a:latin typeface="Comic Sans MS" charset="0"/>
              </a:rPr>
              <a:t> </a:t>
            </a:r>
            <a:r>
              <a:rPr lang="mr-IN" altLang="x-none" sz="1800" dirty="0" smtClean="0">
                <a:latin typeface="Comic Sans MS" charset="0"/>
              </a:rPr>
              <a:t>…</a:t>
            </a:r>
            <a:r>
              <a:rPr lang="fr-FR" altLang="x-none" sz="1800" dirty="0" smtClean="0">
                <a:latin typeface="Comic Sans MS" charset="0"/>
              </a:rPr>
              <a:t>  licenciés </a:t>
            </a:r>
            <a:r>
              <a:rPr lang="fr-FR" altLang="x-none" sz="1800" dirty="0">
                <a:latin typeface="Comic Sans MS" charset="0"/>
              </a:rPr>
              <a:t>à l’association sportive du lycée.</a:t>
            </a:r>
          </a:p>
          <a:p>
            <a:pPr>
              <a:spcBef>
                <a:spcPct val="50000"/>
              </a:spcBef>
            </a:pPr>
            <a:r>
              <a:rPr lang="fr-FR" altLang="x-none" sz="1800" dirty="0">
                <a:latin typeface="Comic Sans MS" charset="0"/>
              </a:rPr>
              <a:t> </a:t>
            </a:r>
            <a:r>
              <a:rPr lang="mr-IN" altLang="x-none" sz="1800" dirty="0" smtClean="0">
                <a:latin typeface="Comic Sans MS" charset="0"/>
              </a:rPr>
              <a:t>…</a:t>
            </a:r>
            <a:r>
              <a:rPr lang="fr-FR" altLang="x-none" sz="1800" dirty="0" smtClean="0">
                <a:latin typeface="Comic Sans MS" charset="0"/>
              </a:rPr>
              <a:t> </a:t>
            </a:r>
            <a:r>
              <a:rPr lang="fr-FR" altLang="x-none" sz="1800" dirty="0" smtClean="0">
                <a:solidFill>
                  <a:schemeClr val="tx1">
                    <a:lumMod val="95000"/>
                  </a:schemeClr>
                </a:solidFill>
                <a:latin typeface="Comic Sans MS" charset="0"/>
              </a:rPr>
              <a:t>débutants </a:t>
            </a:r>
            <a:r>
              <a:rPr lang="fr-FR" altLang="x-none" sz="1800" dirty="0">
                <a:solidFill>
                  <a:schemeClr val="tx1">
                    <a:lumMod val="95000"/>
                  </a:schemeClr>
                </a:solidFill>
                <a:latin typeface="Comic Sans MS" charset="0"/>
              </a:rPr>
              <a:t>dans </a:t>
            </a:r>
            <a:r>
              <a:rPr lang="fr-FR" altLang="x-none" sz="1800" dirty="0" smtClean="0">
                <a:solidFill>
                  <a:schemeClr val="tx1">
                    <a:lumMod val="95000"/>
                  </a:schemeClr>
                </a:solidFill>
                <a:latin typeface="Comic Sans MS" charset="0"/>
              </a:rPr>
              <a:t>l’activité, </a:t>
            </a:r>
          </a:p>
          <a:p>
            <a:pPr>
              <a:spcBef>
                <a:spcPct val="50000"/>
              </a:spcBef>
            </a:pPr>
            <a:r>
              <a:rPr lang="fr-FR" altLang="x-none" sz="1800" dirty="0">
                <a:solidFill>
                  <a:schemeClr val="tx1">
                    <a:lumMod val="95000"/>
                  </a:schemeClr>
                </a:solidFill>
                <a:latin typeface="Comic Sans MS" charset="0"/>
              </a:rPr>
              <a:t> </a:t>
            </a:r>
            <a:r>
              <a:rPr lang="mr-IN" altLang="x-none" sz="1800" dirty="0" smtClean="0">
                <a:solidFill>
                  <a:schemeClr val="tx1">
                    <a:lumMod val="95000"/>
                  </a:schemeClr>
                </a:solidFill>
                <a:latin typeface="Comic Sans MS" charset="0"/>
              </a:rPr>
              <a:t>…</a:t>
            </a:r>
            <a:r>
              <a:rPr lang="fr-FR" altLang="x-none" sz="1800" dirty="0" smtClean="0">
                <a:solidFill>
                  <a:schemeClr val="tx1">
                    <a:lumMod val="95000"/>
                  </a:schemeClr>
                </a:solidFill>
                <a:latin typeface="Comic Sans MS" charset="0"/>
              </a:rPr>
              <a:t> n’ayant pas eu de sanction disciplinaire</a:t>
            </a:r>
            <a:endParaRPr lang="fr-FR" altLang="x-none" sz="1800" dirty="0">
              <a:solidFill>
                <a:schemeClr val="tx1">
                  <a:lumMod val="95000"/>
                </a:schemeClr>
              </a:solidFill>
              <a:latin typeface="Comic Sans MS" charset="0"/>
            </a:endParaRPr>
          </a:p>
        </p:txBody>
      </p:sp>
      <p:sp>
        <p:nvSpPr>
          <p:cNvPr id="7180" name="Text Box 12"/>
          <p:cNvSpPr txBox="1">
            <a:spLocks noChangeArrowheads="1"/>
          </p:cNvSpPr>
          <p:nvPr/>
        </p:nvSpPr>
        <p:spPr bwMode="auto">
          <a:xfrm>
            <a:off x="5220072" y="764704"/>
            <a:ext cx="194421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fr-FR" altLang="x-none" sz="1800" b="1" dirty="0" smtClean="0">
                <a:latin typeface="Comic Sans MS" charset="0"/>
              </a:rPr>
              <a:t>4</a:t>
            </a:r>
            <a:r>
              <a:rPr lang="fr-FR" altLang="x-none" sz="1800" b="1" dirty="0">
                <a:latin typeface="Comic Sans MS" charset="0"/>
              </a:rPr>
              <a:t>7</a:t>
            </a:r>
            <a:r>
              <a:rPr lang="fr-FR" altLang="x-none" sz="1800" b="1" dirty="0" smtClean="0">
                <a:latin typeface="Comic Sans MS" charset="0"/>
              </a:rPr>
              <a:t> élèves </a:t>
            </a:r>
            <a:r>
              <a:rPr lang="mr-IN" altLang="x-none" sz="1800" b="1" dirty="0" smtClean="0">
                <a:latin typeface="Comic Sans MS" charset="0"/>
              </a:rPr>
              <a:t>…</a:t>
            </a:r>
            <a:r>
              <a:rPr lang="fr-FR" altLang="x-none" sz="1800" b="1" dirty="0" smtClean="0">
                <a:latin typeface="Comic Sans MS" charset="0"/>
              </a:rPr>
              <a:t>  </a:t>
            </a:r>
            <a:endParaRPr lang="fr-FR" altLang="x-none" sz="2400" dirty="0"/>
          </a:p>
        </p:txBody>
      </p:sp>
      <p:sp>
        <p:nvSpPr>
          <p:cNvPr id="16" name="WordArt 25"/>
          <p:cNvSpPr>
            <a:spLocks noChangeArrowheads="1" noChangeShapeType="1" noTextEdit="1"/>
          </p:cNvSpPr>
          <p:nvPr/>
        </p:nvSpPr>
        <p:spPr bwMode="auto">
          <a:xfrm>
            <a:off x="677416" y="3280333"/>
            <a:ext cx="3733800" cy="381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fr-FR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2060"/>
                </a:solidFill>
                <a:ea typeface="Comic Sans MS" charset="0"/>
                <a:cs typeface="Comic Sans MS" charset="0"/>
              </a:rPr>
              <a:t>L'encadrement :</a:t>
            </a:r>
          </a:p>
        </p:txBody>
      </p:sp>
      <p:sp>
        <p:nvSpPr>
          <p:cNvPr id="17" name="Text Box 26"/>
          <p:cNvSpPr txBox="1">
            <a:spLocks noChangeArrowheads="1"/>
          </p:cNvSpPr>
          <p:nvPr/>
        </p:nvSpPr>
        <p:spPr bwMode="auto">
          <a:xfrm>
            <a:off x="4725020" y="3315357"/>
            <a:ext cx="1863204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fr-FR" altLang="x-none" sz="2000" b="1" smtClean="0">
                <a:latin typeface="Comic Sans MS" charset="0"/>
              </a:rPr>
              <a:t>8 </a:t>
            </a:r>
            <a:r>
              <a:rPr lang="fr-FR" altLang="x-none" sz="2000" b="1" dirty="0">
                <a:latin typeface="Comic Sans MS" charset="0"/>
              </a:rPr>
              <a:t>adultes</a:t>
            </a:r>
          </a:p>
        </p:txBody>
      </p:sp>
      <p:sp>
        <p:nvSpPr>
          <p:cNvPr id="18" name="Text Box 27"/>
          <p:cNvSpPr txBox="1">
            <a:spLocks noChangeArrowheads="1"/>
          </p:cNvSpPr>
          <p:nvPr/>
        </p:nvSpPr>
        <p:spPr bwMode="auto">
          <a:xfrm>
            <a:off x="251520" y="4149080"/>
            <a:ext cx="8784976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fr-FR" altLang="x-none" sz="1800" dirty="0">
                <a:latin typeface="Comic Sans MS" charset="0"/>
              </a:rPr>
              <a:t> </a:t>
            </a:r>
            <a:r>
              <a:rPr lang="fr-FR" altLang="x-none" sz="1800" dirty="0" smtClean="0">
                <a:latin typeface="Comic Sans MS" charset="0"/>
              </a:rPr>
              <a:t>prof</a:t>
            </a:r>
            <a:r>
              <a:rPr lang="fr-FR" altLang="x-none" sz="1800" dirty="0">
                <a:latin typeface="Comic Sans MS" charset="0"/>
              </a:rPr>
              <a:t>. </a:t>
            </a:r>
            <a:r>
              <a:rPr lang="fr-FR" altLang="x-none" sz="1800" dirty="0" smtClean="0">
                <a:latin typeface="Comic Sans MS" charset="0"/>
              </a:rPr>
              <a:t>EPS +   =  Mme Geraud, </a:t>
            </a:r>
            <a:r>
              <a:rPr lang="fr-FR" altLang="x-none" sz="1800" dirty="0">
                <a:latin typeface="Comic Sans MS" charset="0"/>
              </a:rPr>
              <a:t>Mme Le </a:t>
            </a:r>
            <a:r>
              <a:rPr lang="fr-FR" altLang="x-none" sz="1800" dirty="0" err="1" smtClean="0">
                <a:latin typeface="Comic Sans MS" charset="0"/>
              </a:rPr>
              <a:t>Deun</a:t>
            </a:r>
            <a:r>
              <a:rPr lang="fr-FR" altLang="x-none" sz="1800" dirty="0" smtClean="0">
                <a:latin typeface="Comic Sans MS" charset="0"/>
              </a:rPr>
              <a:t>, </a:t>
            </a:r>
            <a:r>
              <a:rPr lang="fr-FR" altLang="x-none" sz="1800" dirty="0">
                <a:latin typeface="Comic Sans MS" charset="0"/>
              </a:rPr>
              <a:t>Mme Aranda, M. </a:t>
            </a:r>
            <a:r>
              <a:rPr lang="fr-FR" altLang="x-none" sz="1800" dirty="0" smtClean="0">
                <a:latin typeface="Comic Sans MS" charset="0"/>
              </a:rPr>
              <a:t>Punch , M</a:t>
            </a:r>
            <a:r>
              <a:rPr lang="fr-FR" altLang="x-none" sz="1800" dirty="0">
                <a:latin typeface="Comic Sans MS" charset="0"/>
              </a:rPr>
              <a:t>. </a:t>
            </a:r>
            <a:r>
              <a:rPr lang="fr-FR" altLang="x-none" sz="1800" dirty="0" err="1">
                <a:latin typeface="Comic Sans MS" charset="0"/>
              </a:rPr>
              <a:t>Cazes</a:t>
            </a:r>
            <a:r>
              <a:rPr lang="fr-FR" altLang="x-none" sz="1800" dirty="0" smtClean="0">
                <a:latin typeface="Comic Sans MS" charset="0"/>
              </a:rPr>
              <a:t>, </a:t>
            </a:r>
          </a:p>
          <a:p>
            <a:pPr>
              <a:spcBef>
                <a:spcPct val="50000"/>
              </a:spcBef>
            </a:pPr>
            <a:r>
              <a:rPr lang="fr-FR" altLang="x-none" sz="1800" dirty="0">
                <a:latin typeface="Comic Sans MS" charset="0"/>
              </a:rPr>
              <a:t> </a:t>
            </a:r>
            <a:r>
              <a:rPr lang="fr-FR" altLang="x-none" sz="1800" dirty="0" smtClean="0">
                <a:latin typeface="Comic Sans MS" charset="0"/>
              </a:rPr>
              <a:t>Renfort animateur AS =  M. </a:t>
            </a:r>
            <a:r>
              <a:rPr lang="fr-FR" altLang="x-none" sz="1800" dirty="0" err="1" smtClean="0">
                <a:latin typeface="Comic Sans MS" charset="0"/>
              </a:rPr>
              <a:t>Sancerni</a:t>
            </a:r>
            <a:r>
              <a:rPr lang="fr-FR" altLang="x-none" sz="1800" dirty="0" smtClean="0">
                <a:latin typeface="Comic Sans MS" charset="0"/>
              </a:rPr>
              <a:t>, M. </a:t>
            </a:r>
            <a:r>
              <a:rPr lang="fr-FR" altLang="x-none" sz="1800" dirty="0" err="1" smtClean="0">
                <a:latin typeface="Comic Sans MS" charset="0"/>
              </a:rPr>
              <a:t>Pouzet</a:t>
            </a:r>
            <a:r>
              <a:rPr lang="fr-FR" altLang="x-none" sz="1800" dirty="0" smtClean="0">
                <a:latin typeface="Comic Sans MS" charset="0"/>
              </a:rPr>
              <a:t>, M. Veron  </a:t>
            </a:r>
          </a:p>
          <a:p>
            <a:pPr>
              <a:spcBef>
                <a:spcPct val="50000"/>
              </a:spcBef>
            </a:pPr>
            <a:r>
              <a:rPr lang="fr-FR" altLang="x-none" sz="1800" dirty="0" smtClean="0">
                <a:latin typeface="Comic Sans MS" charset="0"/>
              </a:rPr>
              <a:t>  L’initiation </a:t>
            </a:r>
            <a:r>
              <a:rPr lang="fr-FR" altLang="x-none" sz="1800" dirty="0">
                <a:latin typeface="Comic Sans MS" charset="0"/>
              </a:rPr>
              <a:t>au ski est assurée par l’équipe.</a:t>
            </a:r>
          </a:p>
        </p:txBody>
      </p:sp>
    </p:spTree>
    <p:extLst>
      <p:ext uri="{BB962C8B-B14F-4D97-AF65-F5344CB8AC3E}">
        <p14:creationId xmlns="" xmlns:p14="http://schemas.microsoft.com/office/powerpoint/2010/main" val="63694841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7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0" dur="500"/>
                                        <p:tgtEl>
                                          <p:spTgt spid="7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7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6" presetClass="entr" presetSubtype="4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2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6" grpId="0"/>
      <p:bldP spid="7179" grpId="0" autoUpdateAnimBg="0"/>
      <p:bldP spid="7180" grpId="0" autoUpdateAnimBg="0"/>
      <p:bldP spid="16" grpId="0"/>
      <p:bldP spid="17" grpId="0" autoUpdateAnimBg="0"/>
      <p:bldP spid="18" grpId="0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WordArt 3"/>
          <p:cNvSpPr>
            <a:spLocks noChangeArrowheads="1" noChangeShapeType="1" noTextEdit="1"/>
          </p:cNvSpPr>
          <p:nvPr/>
        </p:nvSpPr>
        <p:spPr bwMode="auto">
          <a:xfrm>
            <a:off x="381000" y="228600"/>
            <a:ext cx="4702175" cy="5794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fr-FR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2060"/>
                </a:solidFill>
                <a:ea typeface="Comic Sans MS" charset="0"/>
                <a:cs typeface="Comic Sans MS" charset="0"/>
              </a:rPr>
              <a:t>L’hébergement</a:t>
            </a:r>
            <a:r>
              <a:rPr lang="fr-FR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ea typeface="Comic Sans MS" charset="0"/>
                <a:cs typeface="Comic Sans MS" charset="0"/>
              </a:rPr>
              <a:t> </a:t>
            </a:r>
            <a:r>
              <a:rPr lang="fr-FR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2060"/>
                </a:solidFill>
                <a:ea typeface="Comic Sans MS" charset="0"/>
                <a:cs typeface="Comic Sans MS" charset="0"/>
              </a:rPr>
              <a:t>:</a:t>
            </a:r>
          </a:p>
        </p:txBody>
      </p:sp>
      <p:sp>
        <p:nvSpPr>
          <p:cNvPr id="8198" name="Text Box 6"/>
          <p:cNvSpPr txBox="1">
            <a:spLocks noChangeArrowheads="1"/>
          </p:cNvSpPr>
          <p:nvPr/>
        </p:nvSpPr>
        <p:spPr bwMode="auto">
          <a:xfrm>
            <a:off x="381000" y="990600"/>
            <a:ext cx="8511480" cy="17543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r>
              <a:rPr lang="fr-FR" dirty="0">
                <a:ea typeface="+mn-ea"/>
              </a:rPr>
              <a:t> Résidence de vacances « les sources » sur la station du Mourtis et proche du loueur de ski </a:t>
            </a:r>
            <a:r>
              <a:rPr lang="fr-FR" dirty="0" smtClean="0">
                <a:ea typeface="+mn-ea"/>
              </a:rPr>
              <a:t>(</a:t>
            </a:r>
            <a:r>
              <a:rPr lang="fr-FR" dirty="0" err="1" smtClean="0">
                <a:ea typeface="+mn-ea"/>
              </a:rPr>
              <a:t>Ousset</a:t>
            </a:r>
            <a:r>
              <a:rPr lang="fr-FR" dirty="0" smtClean="0">
                <a:ea typeface="+mn-ea"/>
              </a:rPr>
              <a:t> </a:t>
            </a:r>
            <a:r>
              <a:rPr lang="fr-FR" dirty="0">
                <a:ea typeface="+mn-ea"/>
              </a:rPr>
              <a:t>sport)     </a:t>
            </a:r>
            <a:r>
              <a:rPr lang="fr-FR" dirty="0">
                <a:ln>
                  <a:solidFill>
                    <a:srgbClr val="0000FF"/>
                  </a:solidFill>
                </a:ln>
                <a:solidFill>
                  <a:srgbClr val="0070C0"/>
                </a:solidFill>
                <a:ea typeface="+mn-ea"/>
                <a:hlinkClick r:id="rId2"/>
              </a:rPr>
              <a:t>http://www.lessources-pcm.com</a:t>
            </a:r>
            <a:endParaRPr lang="fr-FR" dirty="0">
              <a:ln>
                <a:solidFill>
                  <a:srgbClr val="0000FF"/>
                </a:solidFill>
              </a:ln>
              <a:solidFill>
                <a:srgbClr val="0070C0"/>
              </a:solidFill>
              <a:ea typeface="+mn-ea"/>
            </a:endParaRPr>
          </a:p>
          <a:p>
            <a:pPr>
              <a:spcBef>
                <a:spcPct val="50000"/>
              </a:spcBef>
              <a:buFontTx/>
              <a:buChar char="•"/>
              <a:defRPr/>
            </a:pPr>
            <a:r>
              <a:rPr lang="fr-FR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ea typeface="+mn-ea"/>
              </a:rPr>
              <a:t> </a:t>
            </a:r>
            <a:r>
              <a:rPr lang="fr-FR" dirty="0">
                <a:ea typeface="+mn-ea"/>
              </a:rPr>
              <a:t>Les repas sont pris sur place, celui du premier jour est fourni par les familles</a:t>
            </a:r>
          </a:p>
          <a:p>
            <a:pPr>
              <a:spcBef>
                <a:spcPct val="50000"/>
              </a:spcBef>
              <a:buFontTx/>
              <a:buChar char="•"/>
              <a:defRPr/>
            </a:pPr>
            <a:r>
              <a:rPr lang="fr-FR" dirty="0">
                <a:ea typeface="+mn-ea"/>
              </a:rPr>
              <a:t> Chambre de </a:t>
            </a:r>
            <a:r>
              <a:rPr lang="fr-FR" dirty="0" smtClean="0">
                <a:ea typeface="+mn-ea"/>
              </a:rPr>
              <a:t>4 ou 5, </a:t>
            </a:r>
            <a:r>
              <a:rPr lang="fr-FR" dirty="0">
                <a:ea typeface="+mn-ea"/>
              </a:rPr>
              <a:t>amener drap de dessous et sac de couchage.</a:t>
            </a:r>
          </a:p>
        </p:txBody>
      </p:sp>
      <p:sp>
        <p:nvSpPr>
          <p:cNvPr id="20" name="WordArt 7"/>
          <p:cNvSpPr>
            <a:spLocks noChangeArrowheads="1" noChangeShapeType="1" noTextEdit="1"/>
          </p:cNvSpPr>
          <p:nvPr/>
        </p:nvSpPr>
        <p:spPr bwMode="auto">
          <a:xfrm>
            <a:off x="381000" y="3429000"/>
            <a:ext cx="4191000" cy="5810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fr-FR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2060"/>
                </a:solidFill>
                <a:ea typeface="Comic Sans MS" charset="0"/>
                <a:cs typeface="Comic Sans MS" charset="0"/>
              </a:rPr>
              <a:t>L'équipement :</a:t>
            </a:r>
          </a:p>
        </p:txBody>
      </p:sp>
      <p:sp>
        <p:nvSpPr>
          <p:cNvPr id="21" name="Text Box 9"/>
          <p:cNvSpPr txBox="1">
            <a:spLocks noChangeArrowheads="1"/>
          </p:cNvSpPr>
          <p:nvPr/>
        </p:nvSpPr>
        <p:spPr bwMode="auto">
          <a:xfrm>
            <a:off x="304799" y="4267200"/>
            <a:ext cx="8512175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fr-FR" altLang="x-none" sz="1800" dirty="0">
                <a:latin typeface="Comic Sans MS" charset="0"/>
              </a:rPr>
              <a:t> Les skis, chaussures et bâtons </a:t>
            </a:r>
            <a:r>
              <a:rPr lang="fr-FR" altLang="x-none" sz="1800" dirty="0" smtClean="0">
                <a:latin typeface="Comic Sans MS" charset="0"/>
              </a:rPr>
              <a:t>sont </a:t>
            </a:r>
            <a:r>
              <a:rPr lang="fr-FR" altLang="x-none" sz="1800" dirty="0">
                <a:latin typeface="Comic Sans MS" charset="0"/>
              </a:rPr>
              <a:t>loués sur place. </a:t>
            </a:r>
            <a:endParaRPr lang="fr-FR" altLang="x-none" sz="1800" dirty="0" smtClean="0">
              <a:latin typeface="Comic Sans MS" charset="0"/>
            </a:endParaRPr>
          </a:p>
          <a:p>
            <a:pPr>
              <a:spcBef>
                <a:spcPct val="50000"/>
              </a:spcBef>
            </a:pPr>
            <a:r>
              <a:rPr lang="fr-FR" altLang="x-none" sz="1800" dirty="0" smtClean="0">
                <a:latin typeface="Comic Sans MS" charset="0"/>
              </a:rPr>
              <a:t> Le </a:t>
            </a:r>
            <a:r>
              <a:rPr lang="fr-FR" altLang="x-none" sz="1800" dirty="0">
                <a:latin typeface="Comic Sans MS" charset="0"/>
              </a:rPr>
              <a:t>casque est obligatoire (compris dans la location)</a:t>
            </a:r>
          </a:p>
          <a:p>
            <a:pPr>
              <a:spcBef>
                <a:spcPct val="50000"/>
              </a:spcBef>
            </a:pPr>
            <a:r>
              <a:rPr lang="fr-FR" altLang="x-none" sz="1800" dirty="0">
                <a:latin typeface="Comic Sans MS" charset="0"/>
              </a:rPr>
              <a:t> Lunettes de soleil efficaces ou masque, crème solaire, gants, pantalon de ski, collants, vêtements chauds (pantalon et veste de </a:t>
            </a:r>
            <a:r>
              <a:rPr lang="fr-FR" altLang="x-none" sz="1800" dirty="0" err="1">
                <a:latin typeface="Comic Sans MS" charset="0"/>
              </a:rPr>
              <a:t>Kway</a:t>
            </a:r>
            <a:r>
              <a:rPr lang="fr-FR" altLang="x-none" sz="1800" dirty="0">
                <a:latin typeface="Comic Sans MS" charset="0"/>
              </a:rPr>
              <a:t> interdits)</a:t>
            </a:r>
          </a:p>
          <a:p>
            <a:pPr>
              <a:spcBef>
                <a:spcPct val="50000"/>
              </a:spcBef>
            </a:pPr>
            <a:r>
              <a:rPr lang="fr-FR" altLang="x-none" sz="1800" dirty="0">
                <a:latin typeface="Comic Sans MS" charset="0"/>
              </a:rPr>
              <a:t> Serviette de toilette, maillot (piscine</a:t>
            </a:r>
            <a:r>
              <a:rPr lang="fr-FR" altLang="x-none" sz="1800" dirty="0" smtClean="0">
                <a:latin typeface="Comic Sans MS" charset="0"/>
              </a:rPr>
              <a:t>)</a:t>
            </a:r>
          </a:p>
          <a:p>
            <a:pPr>
              <a:spcBef>
                <a:spcPct val="50000"/>
              </a:spcBef>
            </a:pPr>
            <a:r>
              <a:rPr lang="fr-FR" altLang="x-none" sz="1800" dirty="0">
                <a:latin typeface="Comic Sans MS" charset="0"/>
              </a:rPr>
              <a:t> </a:t>
            </a:r>
            <a:r>
              <a:rPr lang="fr-FR" altLang="x-none" sz="1800" dirty="0" smtClean="0">
                <a:latin typeface="Comic Sans MS" charset="0"/>
              </a:rPr>
              <a:t>L’AS prête des vêtements de ski (veste, pantalon, gants </a:t>
            </a:r>
            <a:r>
              <a:rPr lang="mr-IN" altLang="x-none" sz="1800" dirty="0" smtClean="0">
                <a:latin typeface="Comic Sans MS" charset="0"/>
              </a:rPr>
              <a:t>…</a:t>
            </a:r>
            <a:r>
              <a:rPr lang="fr-FR" altLang="x-none" sz="1800" dirty="0" smtClean="0">
                <a:latin typeface="Comic Sans MS" charset="0"/>
              </a:rPr>
              <a:t>)</a:t>
            </a:r>
            <a:endParaRPr lang="fr-FR" altLang="x-none" sz="1800" dirty="0">
              <a:latin typeface="Comic Sans MS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8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5" grpId="0"/>
      <p:bldP spid="20" grpId="0"/>
      <p:bldP spid="21" grpId="0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WordArt 3"/>
          <p:cNvSpPr>
            <a:spLocks noChangeArrowheads="1" noChangeShapeType="1" noTextEdit="1"/>
          </p:cNvSpPr>
          <p:nvPr/>
        </p:nvSpPr>
        <p:spPr bwMode="auto">
          <a:xfrm>
            <a:off x="567408" y="1052736"/>
            <a:ext cx="4940696" cy="50405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fr-FR" sz="3600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2060"/>
                </a:solidFill>
                <a:ea typeface="Comic Sans MS" charset="0"/>
                <a:cs typeface="Comic Sans MS" charset="0"/>
              </a:rPr>
              <a:t>Notre démarche pédagogique</a:t>
            </a:r>
            <a:r>
              <a:rPr lang="fr-FR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2060"/>
                </a:solidFill>
                <a:ea typeface="Comic Sans MS" charset="0"/>
                <a:cs typeface="Comic Sans MS" charset="0"/>
              </a:rPr>
              <a:t> </a:t>
            </a:r>
            <a:r>
              <a:rPr lang="fr-FR" sz="3600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2060"/>
                </a:solidFill>
                <a:ea typeface="Comic Sans MS" charset="0"/>
                <a:cs typeface="Comic Sans MS" charset="0"/>
              </a:rPr>
              <a:t> </a:t>
            </a:r>
            <a:endParaRPr lang="fr-FR" sz="3600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002060"/>
              </a:solidFill>
              <a:ea typeface="Comic Sans MS" charset="0"/>
              <a:cs typeface="Comic Sans MS" charset="0"/>
            </a:endParaRPr>
          </a:p>
        </p:txBody>
      </p:sp>
      <p:sp>
        <p:nvSpPr>
          <p:cNvPr id="2" name="ZoneTexte 1"/>
          <p:cNvSpPr txBox="1"/>
          <p:nvPr/>
        </p:nvSpPr>
        <p:spPr>
          <a:xfrm>
            <a:off x="683568" y="2204864"/>
            <a:ext cx="8253064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fr-FR" dirty="0" smtClean="0"/>
              <a:t>Groupe de niveaux </a:t>
            </a:r>
          </a:p>
          <a:p>
            <a:pPr marL="285750" indent="-285750">
              <a:buFont typeface="Arial" charset="0"/>
              <a:buChar char="•"/>
            </a:pPr>
            <a:endParaRPr lang="fr-FR" dirty="0" smtClean="0"/>
          </a:p>
          <a:p>
            <a:pPr marL="285750" indent="-285750">
              <a:buFont typeface="Arial" charset="0"/>
              <a:buChar char="•"/>
            </a:pPr>
            <a:endParaRPr lang="fr-FR" dirty="0"/>
          </a:p>
          <a:p>
            <a:pPr marL="285750" indent="-285750">
              <a:buFont typeface="Arial" charset="0"/>
              <a:buChar char="•"/>
            </a:pPr>
            <a:r>
              <a:rPr lang="fr-FR" dirty="0" smtClean="0"/>
              <a:t>Validation de compétences (marcher avec des skis, monter en escalier, déraper, s’arrêter, tourner </a:t>
            </a:r>
            <a:r>
              <a:rPr lang="mr-IN" dirty="0" smtClean="0"/>
              <a:t>…</a:t>
            </a:r>
            <a:r>
              <a:rPr lang="fr-FR" dirty="0" smtClean="0"/>
              <a:t>)</a:t>
            </a:r>
          </a:p>
          <a:p>
            <a:pPr marL="285750" indent="-285750">
              <a:buFont typeface="Arial" charset="0"/>
              <a:buChar char="•"/>
            </a:pPr>
            <a:endParaRPr lang="fr-FR" dirty="0" smtClean="0"/>
          </a:p>
          <a:p>
            <a:pPr marL="285750" indent="-285750">
              <a:buFont typeface="Arial" charset="0"/>
              <a:buChar char="•"/>
            </a:pPr>
            <a:endParaRPr lang="fr-FR" dirty="0"/>
          </a:p>
          <a:p>
            <a:pPr marL="285750" indent="-285750">
              <a:buFont typeface="Arial" charset="0"/>
              <a:buChar char="•"/>
            </a:pPr>
            <a:r>
              <a:rPr lang="fr-FR" dirty="0"/>
              <a:t>Recherche de l’autonomie, de la sécurité et du plaisir plus que l’idée de performance. </a:t>
            </a:r>
          </a:p>
          <a:p>
            <a:pPr marL="285750" indent="-285750">
              <a:buFont typeface="Arial" charset="0"/>
              <a:buChar char="•"/>
            </a:pPr>
            <a:endParaRPr lang="fr-FR" dirty="0" smtClean="0"/>
          </a:p>
          <a:p>
            <a:pPr marL="285750" indent="-285750">
              <a:buFont typeface="Arial" charset="0"/>
              <a:buChar char="•"/>
            </a:pPr>
            <a:endParaRPr lang="fr-FR" dirty="0"/>
          </a:p>
          <a:p>
            <a:pPr marL="285750" indent="-285750">
              <a:buFont typeface="Arial" charset="0"/>
              <a:buChar char="•"/>
            </a:pPr>
            <a:r>
              <a:rPr lang="fr-FR" dirty="0" smtClean="0"/>
              <a:t>Passage des tests : </a:t>
            </a:r>
          </a:p>
          <a:p>
            <a:r>
              <a:rPr lang="fr-FR" dirty="0"/>
              <a:t>	</a:t>
            </a:r>
            <a:r>
              <a:rPr lang="fr-FR" dirty="0" smtClean="0"/>
              <a:t>« cosmonaute » / 1</a:t>
            </a:r>
            <a:r>
              <a:rPr lang="fr-FR" baseline="30000" dirty="0" smtClean="0"/>
              <a:t>ère</a:t>
            </a:r>
            <a:r>
              <a:rPr lang="fr-FR" dirty="0" smtClean="0"/>
              <a:t> Fusée / 2</a:t>
            </a:r>
            <a:r>
              <a:rPr lang="fr-FR" baseline="30000" dirty="0" smtClean="0"/>
              <a:t>ème</a:t>
            </a:r>
            <a:r>
              <a:rPr lang="fr-FR" dirty="0" smtClean="0"/>
              <a:t> Fusée / 3ème Fusée</a:t>
            </a:r>
          </a:p>
        </p:txBody>
      </p:sp>
      <p:sp>
        <p:nvSpPr>
          <p:cNvPr id="7" name="Bouton d'action : Suivant ou Précédent 6">
            <a:hlinkClick r:id="rId2" highlightClick="1"/>
          </p:cNvPr>
          <p:cNvSpPr>
            <a:spLocks noChangeArrowheads="1"/>
          </p:cNvSpPr>
          <p:nvPr/>
        </p:nvSpPr>
        <p:spPr bwMode="auto">
          <a:xfrm>
            <a:off x="8100392" y="1052736"/>
            <a:ext cx="665162" cy="471488"/>
          </a:xfrm>
          <a:prstGeom prst="actionButtonForwardNext">
            <a:avLst/>
          </a:prstGeom>
          <a:solidFill>
            <a:schemeClr val="accent5">
              <a:lumMod val="75000"/>
            </a:schemeClr>
          </a:solidFill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>
            <a:lvl1pPr>
              <a:defRPr>
                <a:solidFill>
                  <a:schemeClr val="tx1"/>
                </a:solidFill>
                <a:latin typeface="Comic Sans MS" charset="0"/>
                <a:ea typeface="ＭＳ Ｐゴシック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omic Sans MS" charset="0"/>
                <a:ea typeface="ＭＳ Ｐゴシック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omic Sans MS" charset="0"/>
                <a:ea typeface="ＭＳ Ｐゴシック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omic Sans MS" charset="0"/>
                <a:ea typeface="ＭＳ Ｐゴシック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omic Sans MS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charset="0"/>
                <a:ea typeface="ＭＳ Ｐゴシック" charset="-128"/>
              </a:defRPr>
            </a:lvl9pPr>
          </a:lstStyle>
          <a:p>
            <a:endParaRPr lang="x-none" altLang="x-none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 descr="foulonneau.pdf&gt;"/>
          <p:cNvSpPr>
            <a:spLocks noChangeAspect="1" noChangeArrowheads="1"/>
          </p:cNvSpPr>
          <p:nvPr/>
        </p:nvSpPr>
        <p:spPr bwMode="auto">
          <a:xfrm>
            <a:off x="0" y="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620688"/>
            <a:ext cx="7632848" cy="5443168"/>
          </a:xfrm>
          <a:prstGeom prst="rect">
            <a:avLst/>
          </a:prstGeom>
          <a:solidFill>
            <a:schemeClr val="tx1"/>
          </a:solidFill>
        </p:spPr>
      </p:pic>
    </p:spTree>
    <p:extLst>
      <p:ext uri="{BB962C8B-B14F-4D97-AF65-F5344CB8AC3E}">
        <p14:creationId xmlns="" xmlns:p14="http://schemas.microsoft.com/office/powerpoint/2010/main" val="1211493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WordArt 3"/>
          <p:cNvSpPr>
            <a:spLocks noChangeArrowheads="1" noChangeShapeType="1" noTextEdit="1"/>
          </p:cNvSpPr>
          <p:nvPr/>
        </p:nvSpPr>
        <p:spPr bwMode="auto">
          <a:xfrm>
            <a:off x="1259632" y="836712"/>
            <a:ext cx="3555701" cy="43204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fr-FR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2060"/>
                </a:solidFill>
                <a:ea typeface="Comic Sans MS" charset="0"/>
                <a:cs typeface="Comic Sans MS" charset="0"/>
              </a:rPr>
              <a:t>Budget prévisionnel</a:t>
            </a:r>
          </a:p>
        </p:txBody>
      </p:sp>
      <p:graphicFrame>
        <p:nvGraphicFramePr>
          <p:cNvPr id="10" name="Tableau 9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481993969"/>
              </p:ext>
            </p:extLst>
          </p:nvPr>
        </p:nvGraphicFramePr>
        <p:xfrm>
          <a:off x="395535" y="2336797"/>
          <a:ext cx="8370018" cy="4116537"/>
        </p:xfrm>
        <a:graphic>
          <a:graphicData uri="http://schemas.openxmlformats.org/drawingml/2006/table">
            <a:tbl>
              <a:tblPr/>
              <a:tblGrid>
                <a:gridCol w="1788283"/>
                <a:gridCol w="1111065"/>
                <a:gridCol w="1111065"/>
                <a:gridCol w="1354440"/>
                <a:gridCol w="1301532"/>
                <a:gridCol w="1703633"/>
              </a:tblGrid>
              <a:tr h="358381"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1" i="0" u="none" strike="noStrike" dirty="0">
                          <a:solidFill>
                            <a:srgbClr val="2AAFC5"/>
                          </a:solidFill>
                          <a:effectLst/>
                          <a:latin typeface="Verdana" charset="0"/>
                        </a:rPr>
                        <a:t>SKI</a:t>
                      </a:r>
                    </a:p>
                  </a:txBody>
                  <a:tcPr marL="5645" marR="5645" marT="56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400" b="0" i="0" u="none" strike="noStrike">
                        <a:solidFill>
                          <a:srgbClr val="000000"/>
                        </a:solidFill>
                        <a:effectLst/>
                        <a:latin typeface="Verdana" charset="0"/>
                      </a:endParaRPr>
                    </a:p>
                  </a:txBody>
                  <a:tcPr marL="5645" marR="5645" marT="56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400" b="0" i="0" u="none" strike="noStrike">
                        <a:solidFill>
                          <a:srgbClr val="000000"/>
                        </a:solidFill>
                        <a:effectLst/>
                        <a:latin typeface="Verdana" charset="0"/>
                      </a:endParaRPr>
                    </a:p>
                  </a:txBody>
                  <a:tcPr marL="5645" marR="5645" marT="56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400" b="0" i="0" u="none" strike="noStrike">
                        <a:solidFill>
                          <a:srgbClr val="000000"/>
                        </a:solidFill>
                        <a:effectLst/>
                        <a:latin typeface="Verdana" charset="0"/>
                      </a:endParaRPr>
                    </a:p>
                  </a:txBody>
                  <a:tcPr marL="5645" marR="5645" marT="56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FR" sz="1400" b="0" i="0" u="none" strike="noStrike">
                        <a:solidFill>
                          <a:srgbClr val="000000"/>
                        </a:solidFill>
                        <a:effectLst/>
                        <a:latin typeface="Verdana" charset="0"/>
                      </a:endParaRPr>
                    </a:p>
                  </a:txBody>
                  <a:tcPr marL="5645" marR="5645" marT="56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FR" sz="1400" b="0" i="0" u="none" strike="noStrike">
                        <a:solidFill>
                          <a:srgbClr val="000000"/>
                        </a:solidFill>
                        <a:effectLst/>
                        <a:latin typeface="Verdana" charset="0"/>
                      </a:endParaRPr>
                    </a:p>
                  </a:txBody>
                  <a:tcPr marL="5645" marR="5645" marT="56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</a:tr>
              <a:tr h="484299">
                <a:tc>
                  <a:txBody>
                    <a:bodyPr/>
                    <a:lstStyle/>
                    <a:p>
                      <a:pPr algn="l" fontAlgn="t"/>
                      <a:r>
                        <a:rPr lang="fr-FR" sz="1400" b="1" i="0" u="none" strike="noStrike">
                          <a:solidFill>
                            <a:srgbClr val="082125"/>
                          </a:solidFill>
                          <a:effectLst/>
                          <a:latin typeface="Verdana" charset="0"/>
                        </a:rPr>
                        <a:t>BUDGET</a:t>
                      </a:r>
                    </a:p>
                  </a:txBody>
                  <a:tcPr marL="5645" marR="5645" marT="564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400" b="0" i="0" u="none" strike="noStrike" dirty="0">
                        <a:solidFill>
                          <a:srgbClr val="000000"/>
                        </a:solidFill>
                        <a:effectLst/>
                        <a:latin typeface="Verdana" charset="0"/>
                      </a:endParaRPr>
                    </a:p>
                  </a:txBody>
                  <a:tcPr marL="5645" marR="5645" marT="56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400" b="0" i="0" u="none" strike="noStrike">
                        <a:solidFill>
                          <a:srgbClr val="000000"/>
                        </a:solidFill>
                        <a:effectLst/>
                        <a:latin typeface="Verdana" charset="0"/>
                      </a:endParaRPr>
                    </a:p>
                  </a:txBody>
                  <a:tcPr marL="5645" marR="5645" marT="56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400" b="0" i="0" u="none" strike="noStrike">
                        <a:solidFill>
                          <a:srgbClr val="000000"/>
                        </a:solidFill>
                        <a:effectLst/>
                        <a:latin typeface="Verdana" charset="0"/>
                      </a:endParaRPr>
                    </a:p>
                  </a:txBody>
                  <a:tcPr marL="5645" marR="5645" marT="56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FR" sz="1400" b="0" i="0" u="none" strike="noStrike">
                        <a:solidFill>
                          <a:srgbClr val="000000"/>
                        </a:solidFill>
                        <a:effectLst/>
                        <a:latin typeface="Verdana" charset="0"/>
                      </a:endParaRPr>
                    </a:p>
                  </a:txBody>
                  <a:tcPr marL="5645" marR="5645" marT="56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FR" sz="1400" b="0" i="0" u="none" strike="noStrike">
                        <a:solidFill>
                          <a:srgbClr val="000000"/>
                        </a:solidFill>
                        <a:effectLst/>
                        <a:latin typeface="Verdana" charset="0"/>
                      </a:endParaRPr>
                    </a:p>
                  </a:txBody>
                  <a:tcPr marL="5645" marR="5645" marT="56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</a:tr>
              <a:tr h="280892">
                <a:tc>
                  <a:txBody>
                    <a:bodyPr/>
                    <a:lstStyle/>
                    <a:p>
                      <a:pPr algn="l" fontAlgn="t"/>
                      <a:r>
                        <a:rPr lang="fr-FR" sz="1400" b="1" i="0" u="none" strike="noStrike">
                          <a:solidFill>
                            <a:srgbClr val="2AAFC5"/>
                          </a:solidFill>
                          <a:effectLst/>
                          <a:latin typeface="Verdana" charset="0"/>
                        </a:rPr>
                        <a:t>Détail</a:t>
                      </a:r>
                    </a:p>
                  </a:txBody>
                  <a:tcPr marL="5645" marR="5645" marT="564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8212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sk-SK" sz="1400" b="0" i="0" u="none" strike="noStrike">
                          <a:solidFill>
                            <a:srgbClr val="2AAFC5"/>
                          </a:solidFill>
                          <a:effectLst/>
                          <a:latin typeface="Verdana" charset="0"/>
                        </a:rPr>
                        <a:t> </a:t>
                      </a:r>
                    </a:p>
                  </a:txBody>
                  <a:tcPr marL="5645" marR="5645" marT="56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8212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sk-SK" sz="1400" b="0" i="0" u="none" strike="noStrike">
                          <a:solidFill>
                            <a:srgbClr val="2AAFC5"/>
                          </a:solidFill>
                          <a:effectLst/>
                          <a:latin typeface="Verdana" charset="0"/>
                        </a:rPr>
                        <a:t> </a:t>
                      </a:r>
                    </a:p>
                  </a:txBody>
                  <a:tcPr marL="5645" marR="5645" marT="56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8212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sk-SK" sz="1400" b="0" i="0" u="none" strike="noStrike">
                          <a:solidFill>
                            <a:srgbClr val="2AAFC5"/>
                          </a:solidFill>
                          <a:effectLst/>
                          <a:latin typeface="Verdana" charset="0"/>
                        </a:rPr>
                        <a:t> </a:t>
                      </a:r>
                    </a:p>
                  </a:txBody>
                  <a:tcPr marL="5645" marR="5645" marT="56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8212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400" b="0" i="0" u="none" strike="noStrike">
                          <a:solidFill>
                            <a:srgbClr val="000000"/>
                          </a:solidFill>
                          <a:effectLst/>
                          <a:latin typeface="Verdana" charset="0"/>
                        </a:rPr>
                        <a:t> </a:t>
                      </a:r>
                    </a:p>
                  </a:txBody>
                  <a:tcPr marL="5645" marR="5645" marT="56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400" b="0" i="0" u="none" strike="noStrike">
                          <a:solidFill>
                            <a:srgbClr val="000000"/>
                          </a:solidFill>
                          <a:effectLst/>
                          <a:latin typeface="Verdana" charset="0"/>
                        </a:rPr>
                        <a:t> </a:t>
                      </a:r>
                    </a:p>
                  </a:txBody>
                  <a:tcPr marL="5645" marR="5645" marT="56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</a:tr>
              <a:tr h="280892">
                <a:tc>
                  <a:txBody>
                    <a:bodyPr/>
                    <a:lstStyle/>
                    <a:p>
                      <a:pPr algn="l" fontAlgn="ctr"/>
                      <a:r>
                        <a:rPr lang="fr-FR" sz="1400" b="1" i="0" u="none" strike="noStrike">
                          <a:solidFill>
                            <a:srgbClr val="2AAFC5"/>
                          </a:solidFill>
                          <a:effectLst/>
                          <a:latin typeface="Verdana" charset="0"/>
                        </a:rPr>
                        <a:t>DÉPENSES</a:t>
                      </a:r>
                    </a:p>
                  </a:txBody>
                  <a:tcPr marL="5645" marR="5645" marT="5645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8212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400" b="1" i="0" u="none" strike="noStrike">
                          <a:solidFill>
                            <a:srgbClr val="2AAFC5"/>
                          </a:solidFill>
                          <a:effectLst/>
                          <a:latin typeface="Verdana" charset="0"/>
                        </a:rPr>
                        <a:t>MONTANT</a:t>
                      </a:r>
                    </a:p>
                  </a:txBody>
                  <a:tcPr marL="5645" marR="5645" marT="5645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8212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400" b="1" i="0" u="none" strike="noStrike">
                          <a:solidFill>
                            <a:srgbClr val="2AAFC5"/>
                          </a:solidFill>
                          <a:effectLst/>
                          <a:latin typeface="Verdana" charset="0"/>
                        </a:rPr>
                        <a:t>NOMBRE</a:t>
                      </a:r>
                    </a:p>
                  </a:txBody>
                  <a:tcPr marL="5645" marR="5645" marT="5645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8212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400" b="1" i="0" u="none" strike="noStrike">
                          <a:solidFill>
                            <a:srgbClr val="2AAFC5"/>
                          </a:solidFill>
                          <a:effectLst/>
                          <a:latin typeface="Verdana" charset="0"/>
                        </a:rPr>
                        <a:t>SOUS TOTAL</a:t>
                      </a:r>
                    </a:p>
                  </a:txBody>
                  <a:tcPr marL="5645" marR="5645" marT="5645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8212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400" b="1" i="0" u="none" strike="noStrike">
                          <a:solidFill>
                            <a:srgbClr val="C00000"/>
                          </a:solidFill>
                          <a:effectLst/>
                          <a:latin typeface="Verdana" charset="0"/>
                        </a:rPr>
                        <a:t>RECETTES</a:t>
                      </a:r>
                    </a:p>
                  </a:txBody>
                  <a:tcPr marL="5645" marR="5645" marT="5645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400" b="1" i="0" u="none" strike="noStrike">
                          <a:solidFill>
                            <a:srgbClr val="C00000"/>
                          </a:solidFill>
                          <a:effectLst/>
                          <a:latin typeface="Verdana" charset="0"/>
                        </a:rPr>
                        <a:t>MONTANT.</a:t>
                      </a:r>
                    </a:p>
                  </a:txBody>
                  <a:tcPr marL="5645" marR="5645" marT="5645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</a:tr>
              <a:tr h="387439">
                <a:tc>
                  <a:txBody>
                    <a:bodyPr/>
                    <a:lstStyle/>
                    <a:p>
                      <a:pPr algn="l" fontAlgn="ctr"/>
                      <a:r>
                        <a:rPr lang="fr-FR" sz="1400" b="0" i="0" u="none" strike="noStrike">
                          <a:solidFill>
                            <a:srgbClr val="082125"/>
                          </a:solidFill>
                          <a:effectLst/>
                          <a:latin typeface="Verdana" charset="0"/>
                        </a:rPr>
                        <a:t>Location MATERIEL</a:t>
                      </a:r>
                    </a:p>
                  </a:txBody>
                  <a:tcPr marL="5645" marR="5645" marT="56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 smtClean="0">
                          <a:solidFill>
                            <a:srgbClr val="082125"/>
                          </a:solidFill>
                          <a:effectLst/>
                          <a:latin typeface="Verdana" charset="0"/>
                        </a:rPr>
                        <a:t>36,00 </a:t>
                      </a:r>
                      <a:r>
                        <a:rPr lang="en-US" sz="1400" b="0" i="0" u="none" strike="noStrike" dirty="0">
                          <a:solidFill>
                            <a:srgbClr val="082125"/>
                          </a:solidFill>
                          <a:effectLst/>
                          <a:latin typeface="Verdana" charset="0"/>
                        </a:rPr>
                        <a:t>€</a:t>
                      </a:r>
                    </a:p>
                  </a:txBody>
                  <a:tcPr marL="5645" marR="5645" marT="56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400" b="0" i="0" u="none" strike="noStrike" dirty="0" smtClean="0">
                          <a:solidFill>
                            <a:srgbClr val="082125"/>
                          </a:solidFill>
                          <a:effectLst/>
                          <a:latin typeface="Verdana" charset="0"/>
                        </a:rPr>
                        <a:t>47</a:t>
                      </a:r>
                      <a:endParaRPr lang="fr-FR" sz="1400" b="0" i="0" u="none" strike="noStrike" dirty="0">
                        <a:solidFill>
                          <a:srgbClr val="082125"/>
                        </a:solidFill>
                        <a:effectLst/>
                        <a:latin typeface="Verdana" charset="0"/>
                      </a:endParaRPr>
                    </a:p>
                  </a:txBody>
                  <a:tcPr marL="5645" marR="5645" marT="56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is-IS" sz="1400" b="0" i="0" u="none" strike="noStrike" dirty="0" smtClean="0">
                          <a:solidFill>
                            <a:srgbClr val="082125"/>
                          </a:solidFill>
                          <a:effectLst/>
                          <a:latin typeface="Verdana" charset="0"/>
                        </a:rPr>
                        <a:t>1692</a:t>
                      </a:r>
                      <a:endParaRPr lang="is-IS" sz="1400" b="0" i="0" u="none" strike="noStrike" dirty="0">
                        <a:solidFill>
                          <a:srgbClr val="082125"/>
                        </a:solidFill>
                        <a:effectLst/>
                        <a:latin typeface="Verdana" charset="0"/>
                      </a:endParaRPr>
                    </a:p>
                  </a:txBody>
                  <a:tcPr marL="5645" marR="5645" marT="56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Verdana" charset="0"/>
                        </a:rPr>
                        <a:t>Famille</a:t>
                      </a:r>
                    </a:p>
                  </a:txBody>
                  <a:tcPr marL="5645" marR="5645" marT="56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400" b="0" i="0" u="none" strike="noStrike" dirty="0" smtClean="0">
                          <a:solidFill>
                            <a:srgbClr val="082125"/>
                          </a:solidFill>
                          <a:effectLst/>
                          <a:latin typeface="Verdana" charset="0"/>
                        </a:rPr>
                        <a:t>4700,00 </a:t>
                      </a:r>
                      <a:r>
                        <a:rPr lang="fr-FR" sz="1400" b="0" i="0" u="none" strike="noStrike" dirty="0">
                          <a:solidFill>
                            <a:srgbClr val="082125"/>
                          </a:solidFill>
                          <a:effectLst/>
                          <a:latin typeface="Verdana" charset="0"/>
                        </a:rPr>
                        <a:t>€</a:t>
                      </a:r>
                    </a:p>
                  </a:txBody>
                  <a:tcPr marL="5645" marR="5645" marT="56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</a:tr>
              <a:tr h="387439">
                <a:tc>
                  <a:txBody>
                    <a:bodyPr/>
                    <a:lstStyle/>
                    <a:p>
                      <a:pPr algn="l" fontAlgn="ctr"/>
                      <a:r>
                        <a:rPr lang="fr-FR" sz="1400" b="0" i="0" u="none" strike="noStrike">
                          <a:solidFill>
                            <a:srgbClr val="082125"/>
                          </a:solidFill>
                          <a:effectLst/>
                          <a:latin typeface="Verdana" charset="0"/>
                        </a:rPr>
                        <a:t>Hébergement</a:t>
                      </a:r>
                    </a:p>
                  </a:txBody>
                  <a:tcPr marL="5645" marR="5645" marT="56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 smtClean="0">
                          <a:solidFill>
                            <a:srgbClr val="082125"/>
                          </a:solidFill>
                          <a:effectLst/>
                          <a:latin typeface="Verdana" charset="0"/>
                        </a:rPr>
                        <a:t>100,00 </a:t>
                      </a:r>
                      <a:r>
                        <a:rPr lang="en-US" sz="1400" b="0" i="0" u="none" strike="noStrike" dirty="0">
                          <a:solidFill>
                            <a:srgbClr val="082125"/>
                          </a:solidFill>
                          <a:effectLst/>
                          <a:latin typeface="Verdana" charset="0"/>
                        </a:rPr>
                        <a:t>€</a:t>
                      </a:r>
                    </a:p>
                  </a:txBody>
                  <a:tcPr marL="5645" marR="5645" marT="56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400" b="0" i="0" u="none" strike="noStrike" dirty="0" smtClean="0">
                          <a:solidFill>
                            <a:srgbClr val="082125"/>
                          </a:solidFill>
                          <a:effectLst/>
                          <a:latin typeface="Verdana" charset="0"/>
                        </a:rPr>
                        <a:t>55</a:t>
                      </a:r>
                      <a:r>
                        <a:rPr lang="fr-FR" sz="1400" b="0" i="0" u="none" strike="noStrike" baseline="0" dirty="0" smtClean="0">
                          <a:solidFill>
                            <a:srgbClr val="082125"/>
                          </a:solidFill>
                          <a:effectLst/>
                          <a:latin typeface="Verdana" charset="0"/>
                        </a:rPr>
                        <a:t> </a:t>
                      </a:r>
                      <a:endParaRPr lang="fr-FR" sz="1400" b="0" i="0" u="none" strike="noStrike" dirty="0">
                        <a:solidFill>
                          <a:srgbClr val="082125"/>
                        </a:solidFill>
                        <a:effectLst/>
                        <a:latin typeface="Verdana" charset="0"/>
                      </a:endParaRPr>
                    </a:p>
                  </a:txBody>
                  <a:tcPr marL="5645" marR="5645" marT="56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is-IS" sz="1400" b="0" i="0" u="none" strike="noStrike" dirty="0" smtClean="0">
                          <a:solidFill>
                            <a:srgbClr val="082125"/>
                          </a:solidFill>
                          <a:effectLst/>
                          <a:latin typeface="Verdana" charset="0"/>
                        </a:rPr>
                        <a:t>5500</a:t>
                      </a:r>
                      <a:endParaRPr lang="is-IS" sz="1400" b="0" i="0" u="none" strike="noStrike" dirty="0">
                        <a:solidFill>
                          <a:srgbClr val="082125"/>
                        </a:solidFill>
                        <a:effectLst/>
                        <a:latin typeface="Verdana" charset="0"/>
                      </a:endParaRPr>
                    </a:p>
                  </a:txBody>
                  <a:tcPr marL="5645" marR="5645" marT="56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Verdana" charset="0"/>
                        </a:rPr>
                        <a:t>Foyer</a:t>
                      </a:r>
                    </a:p>
                  </a:txBody>
                  <a:tcPr marL="5645" marR="5645" marT="56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>
                          <a:solidFill>
                            <a:srgbClr val="082125"/>
                          </a:solidFill>
                          <a:effectLst/>
                          <a:latin typeface="Verdana" charset="0"/>
                        </a:rPr>
                        <a:t>500,00 €</a:t>
                      </a:r>
                    </a:p>
                  </a:txBody>
                  <a:tcPr marL="5645" marR="5645" marT="56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</a:tr>
              <a:tr h="387439">
                <a:tc>
                  <a:txBody>
                    <a:bodyPr/>
                    <a:lstStyle/>
                    <a:p>
                      <a:pPr algn="l" fontAlgn="ctr"/>
                      <a:r>
                        <a:rPr lang="fr-FR" sz="1400" b="0" i="0" u="none" strike="noStrike">
                          <a:solidFill>
                            <a:srgbClr val="082125"/>
                          </a:solidFill>
                          <a:effectLst/>
                          <a:latin typeface="Verdana" charset="0"/>
                        </a:rPr>
                        <a:t>Transport</a:t>
                      </a:r>
                    </a:p>
                  </a:txBody>
                  <a:tcPr marL="5645" marR="5645" marT="56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 smtClean="0">
                          <a:solidFill>
                            <a:srgbClr val="082125"/>
                          </a:solidFill>
                          <a:effectLst/>
                          <a:latin typeface="Verdana" charset="0"/>
                        </a:rPr>
                        <a:t>1500,00 </a:t>
                      </a:r>
                      <a:r>
                        <a:rPr lang="en-US" sz="1400" b="0" i="0" u="none" strike="noStrike" dirty="0">
                          <a:solidFill>
                            <a:srgbClr val="082125"/>
                          </a:solidFill>
                          <a:effectLst/>
                          <a:latin typeface="Verdana" charset="0"/>
                        </a:rPr>
                        <a:t>€</a:t>
                      </a:r>
                    </a:p>
                  </a:txBody>
                  <a:tcPr marL="5645" marR="5645" marT="56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400" b="0" i="0" u="none" strike="noStrike">
                          <a:solidFill>
                            <a:srgbClr val="082125"/>
                          </a:solidFill>
                          <a:effectLst/>
                          <a:latin typeface="Verdana" charset="0"/>
                        </a:rPr>
                        <a:t>1</a:t>
                      </a:r>
                    </a:p>
                  </a:txBody>
                  <a:tcPr marL="5645" marR="5645" marT="56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is-IS" sz="1400" b="0" i="0" u="none" strike="noStrike" dirty="0" smtClean="0">
                          <a:solidFill>
                            <a:srgbClr val="082125"/>
                          </a:solidFill>
                          <a:effectLst/>
                          <a:latin typeface="Verdana" charset="0"/>
                        </a:rPr>
                        <a:t>1500</a:t>
                      </a:r>
                      <a:endParaRPr lang="is-IS" sz="1400" b="0" i="0" u="none" strike="noStrike" dirty="0">
                        <a:solidFill>
                          <a:srgbClr val="082125"/>
                        </a:solidFill>
                        <a:effectLst/>
                        <a:latin typeface="Verdana" charset="0"/>
                      </a:endParaRPr>
                    </a:p>
                  </a:txBody>
                  <a:tcPr marL="5645" marR="5645" marT="56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Verdana" charset="0"/>
                        </a:rPr>
                        <a:t>FCPE</a:t>
                      </a:r>
                    </a:p>
                  </a:txBody>
                  <a:tcPr marL="5645" marR="5645" marT="56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 smtClean="0">
                          <a:solidFill>
                            <a:srgbClr val="082125"/>
                          </a:solidFill>
                          <a:effectLst/>
                          <a:latin typeface="Verdana" charset="0"/>
                        </a:rPr>
                        <a:t>?????? </a:t>
                      </a:r>
                      <a:r>
                        <a:rPr lang="en-US" sz="1400" b="0" i="0" u="none" strike="noStrike" dirty="0">
                          <a:solidFill>
                            <a:srgbClr val="082125"/>
                          </a:solidFill>
                          <a:effectLst/>
                          <a:latin typeface="Verdana" charset="0"/>
                        </a:rPr>
                        <a:t>€</a:t>
                      </a:r>
                    </a:p>
                  </a:txBody>
                  <a:tcPr marL="5645" marR="5645" marT="56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</a:tr>
              <a:tr h="387439">
                <a:tc>
                  <a:txBody>
                    <a:bodyPr/>
                    <a:lstStyle/>
                    <a:p>
                      <a:pPr algn="l" fontAlgn="ctr"/>
                      <a:r>
                        <a:rPr lang="fr-FR" sz="1400" b="0" i="0" u="none" strike="noStrike">
                          <a:solidFill>
                            <a:srgbClr val="082125"/>
                          </a:solidFill>
                          <a:effectLst/>
                          <a:latin typeface="Verdana" charset="0"/>
                        </a:rPr>
                        <a:t>Forfait ado</a:t>
                      </a:r>
                    </a:p>
                  </a:txBody>
                  <a:tcPr marL="5645" marR="5645" marT="56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1400" b="0" i="0" u="none" strike="noStrike">
                          <a:solidFill>
                            <a:srgbClr val="082125"/>
                          </a:solidFill>
                          <a:effectLst/>
                          <a:latin typeface="Verdana" charset="0"/>
                        </a:rPr>
                        <a:t>18,00 €</a:t>
                      </a:r>
                    </a:p>
                  </a:txBody>
                  <a:tcPr marL="5645" marR="5645" marT="56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400" b="0" i="0" u="none" strike="noStrike" dirty="0" smtClean="0">
                          <a:solidFill>
                            <a:srgbClr val="082125"/>
                          </a:solidFill>
                          <a:effectLst/>
                          <a:latin typeface="Verdana" charset="0"/>
                        </a:rPr>
                        <a:t>47</a:t>
                      </a:r>
                      <a:endParaRPr lang="fr-FR" sz="1400" b="0" i="0" u="none" strike="noStrike" dirty="0">
                        <a:solidFill>
                          <a:srgbClr val="082125"/>
                        </a:solidFill>
                        <a:effectLst/>
                        <a:latin typeface="Verdana" charset="0"/>
                      </a:endParaRPr>
                    </a:p>
                  </a:txBody>
                  <a:tcPr marL="5645" marR="5645" marT="56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is-IS" sz="1400" b="0" i="0" u="none" strike="noStrike" dirty="0">
                          <a:solidFill>
                            <a:srgbClr val="082125"/>
                          </a:solidFill>
                          <a:effectLst/>
                          <a:latin typeface="Verdana" charset="0"/>
                        </a:rPr>
                        <a:t>720</a:t>
                      </a:r>
                    </a:p>
                  </a:txBody>
                  <a:tcPr marL="5645" marR="5645" marT="56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Verdana" charset="0"/>
                        </a:rPr>
                        <a:t>AS</a:t>
                      </a:r>
                    </a:p>
                  </a:txBody>
                  <a:tcPr marL="5645" marR="5645" marT="56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is-IS" sz="1400" b="0" i="0" u="none" strike="noStrike" kern="1200" dirty="0" smtClean="0">
                          <a:solidFill>
                            <a:srgbClr val="082125"/>
                          </a:solidFill>
                          <a:effectLst/>
                          <a:latin typeface="Verdana" charset="0"/>
                          <a:ea typeface="+mn-ea"/>
                          <a:cs typeface="+mn-cs"/>
                        </a:rPr>
                        <a:t>4392 €</a:t>
                      </a:r>
                      <a:endParaRPr lang="is-IS" sz="1400" b="0" i="0" u="none" strike="noStrike" kern="1200" dirty="0">
                        <a:solidFill>
                          <a:srgbClr val="082125"/>
                        </a:solidFill>
                        <a:effectLst/>
                        <a:latin typeface="Verdana" charset="0"/>
                        <a:ea typeface="+mn-ea"/>
                        <a:cs typeface="+mn-cs"/>
                      </a:endParaRPr>
                    </a:p>
                  </a:txBody>
                  <a:tcPr marL="5645" marR="5645" marT="56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</a:tr>
              <a:tr h="387439">
                <a:tc>
                  <a:txBody>
                    <a:bodyPr/>
                    <a:lstStyle/>
                    <a:p>
                      <a:pPr algn="l" fontAlgn="ctr"/>
                      <a:r>
                        <a:rPr lang="fr-FR" sz="1400" b="0" i="0" u="none" strike="noStrike">
                          <a:solidFill>
                            <a:srgbClr val="082125"/>
                          </a:solidFill>
                          <a:effectLst/>
                          <a:latin typeface="Verdana" charset="0"/>
                        </a:rPr>
                        <a:t>Forfait adulte</a:t>
                      </a:r>
                    </a:p>
                  </a:txBody>
                  <a:tcPr marL="5645" marR="5645" marT="56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1400" b="0" i="0" u="none" strike="noStrike" dirty="0" smtClean="0">
                          <a:solidFill>
                            <a:srgbClr val="082125"/>
                          </a:solidFill>
                          <a:effectLst/>
                          <a:latin typeface="Verdana" charset="0"/>
                        </a:rPr>
                        <a:t>40,00 </a:t>
                      </a:r>
                      <a:r>
                        <a:rPr lang="pt-BR" sz="1400" b="0" i="0" u="none" strike="noStrike" dirty="0">
                          <a:solidFill>
                            <a:srgbClr val="082125"/>
                          </a:solidFill>
                          <a:effectLst/>
                          <a:latin typeface="Verdana" charset="0"/>
                        </a:rPr>
                        <a:t>€</a:t>
                      </a:r>
                    </a:p>
                  </a:txBody>
                  <a:tcPr marL="5645" marR="5645" marT="56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400" b="0" i="0" u="none" strike="noStrike">
                          <a:solidFill>
                            <a:srgbClr val="082125"/>
                          </a:solidFill>
                          <a:effectLst/>
                          <a:latin typeface="Verdana" charset="0"/>
                        </a:rPr>
                        <a:t>3</a:t>
                      </a:r>
                    </a:p>
                  </a:txBody>
                  <a:tcPr marL="5645" marR="5645" marT="56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400" b="0" i="0" u="none" strike="noStrike" dirty="0" smtClean="0">
                          <a:solidFill>
                            <a:srgbClr val="082125"/>
                          </a:solidFill>
                          <a:effectLst/>
                          <a:latin typeface="Verdana" charset="0"/>
                        </a:rPr>
                        <a:t>120</a:t>
                      </a:r>
                      <a:endParaRPr lang="fr-FR" sz="1400" b="0" i="0" u="none" strike="noStrike" dirty="0">
                        <a:solidFill>
                          <a:srgbClr val="082125"/>
                        </a:solidFill>
                        <a:effectLst/>
                        <a:latin typeface="Verdana" charset="0"/>
                      </a:endParaRPr>
                    </a:p>
                  </a:txBody>
                  <a:tcPr marL="5645" marR="5645" marT="56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FR" sz="1400" b="0" i="0" u="none" strike="noStrike">
                        <a:solidFill>
                          <a:srgbClr val="000000"/>
                        </a:solidFill>
                        <a:effectLst/>
                        <a:latin typeface="Verdana" charset="0"/>
                      </a:endParaRPr>
                    </a:p>
                  </a:txBody>
                  <a:tcPr marL="5645" marR="5645" marT="56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FR" sz="1400" b="0" i="0" u="none" strike="noStrike">
                        <a:solidFill>
                          <a:srgbClr val="000000"/>
                        </a:solidFill>
                        <a:effectLst/>
                        <a:latin typeface="Verdana" charset="0"/>
                      </a:endParaRPr>
                    </a:p>
                  </a:txBody>
                  <a:tcPr marL="5645" marR="5645" marT="56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</a:tr>
              <a:tr h="387439">
                <a:tc>
                  <a:txBody>
                    <a:bodyPr/>
                    <a:lstStyle/>
                    <a:p>
                      <a:pPr algn="l" fontAlgn="ctr"/>
                      <a:r>
                        <a:rPr lang="fr-FR" sz="1400" b="0" i="0" u="none" strike="noStrike">
                          <a:solidFill>
                            <a:srgbClr val="082125"/>
                          </a:solidFill>
                          <a:effectLst/>
                          <a:latin typeface="Verdana" charset="0"/>
                        </a:rPr>
                        <a:t>Goûters AS</a:t>
                      </a:r>
                    </a:p>
                  </a:txBody>
                  <a:tcPr marL="5645" marR="5645" marT="56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8212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>
                          <a:solidFill>
                            <a:srgbClr val="082125"/>
                          </a:solidFill>
                          <a:effectLst/>
                          <a:latin typeface="Verdana" charset="0"/>
                        </a:rPr>
                        <a:t>20,00 €</a:t>
                      </a:r>
                    </a:p>
                  </a:txBody>
                  <a:tcPr marL="5645" marR="5645" marT="56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8212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400" b="0" i="0" u="none" strike="noStrike" dirty="0">
                          <a:solidFill>
                            <a:srgbClr val="082125"/>
                          </a:solidFill>
                          <a:effectLst/>
                          <a:latin typeface="Verdana" charset="0"/>
                        </a:rPr>
                        <a:t>3</a:t>
                      </a:r>
                    </a:p>
                  </a:txBody>
                  <a:tcPr marL="5645" marR="5645" marT="56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8212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400" b="0" i="0" u="none" strike="noStrike" dirty="0">
                          <a:solidFill>
                            <a:srgbClr val="082125"/>
                          </a:solidFill>
                          <a:effectLst/>
                          <a:latin typeface="Verdana" charset="0"/>
                        </a:rPr>
                        <a:t>60</a:t>
                      </a:r>
                    </a:p>
                  </a:txBody>
                  <a:tcPr marL="5645" marR="5645" marT="56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8212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FR" sz="1400" b="0" i="0" u="none" strike="noStrike">
                        <a:solidFill>
                          <a:srgbClr val="000000"/>
                        </a:solidFill>
                        <a:effectLst/>
                        <a:latin typeface="Verdana" charset="0"/>
                      </a:endParaRPr>
                    </a:p>
                  </a:txBody>
                  <a:tcPr marL="5645" marR="5645" marT="56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8212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FR" sz="1400" b="0" i="0" u="none" strike="noStrike">
                        <a:solidFill>
                          <a:srgbClr val="000000"/>
                        </a:solidFill>
                        <a:effectLst/>
                        <a:latin typeface="Verdana" charset="0"/>
                      </a:endParaRPr>
                    </a:p>
                  </a:txBody>
                  <a:tcPr marL="5645" marR="5645" marT="56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8212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</a:tr>
              <a:tr h="387439">
                <a:tc>
                  <a:txBody>
                    <a:bodyPr/>
                    <a:lstStyle/>
                    <a:p>
                      <a:pPr algn="l" fontAlgn="ctr"/>
                      <a:r>
                        <a:rPr lang="fr-FR" sz="1400" b="1" i="0" u="none" strike="noStrike">
                          <a:solidFill>
                            <a:srgbClr val="2AAFC5"/>
                          </a:solidFill>
                          <a:effectLst/>
                          <a:latin typeface="Verdana" charset="0"/>
                        </a:rPr>
                        <a:t>Total</a:t>
                      </a:r>
                    </a:p>
                  </a:txBody>
                  <a:tcPr marL="5645" marR="5645" marT="5645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8212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400" b="1" i="0" u="none" strike="noStrike">
                          <a:solidFill>
                            <a:srgbClr val="2AAFC5"/>
                          </a:solidFill>
                          <a:effectLst/>
                          <a:latin typeface="Verdana" charset="0"/>
                        </a:rPr>
                        <a:t> </a:t>
                      </a:r>
                    </a:p>
                  </a:txBody>
                  <a:tcPr marL="5645" marR="5645" marT="5645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8212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FR" sz="1400" b="1" i="0" u="none" strike="noStrike">
                        <a:solidFill>
                          <a:srgbClr val="2AAFC5"/>
                        </a:solidFill>
                        <a:effectLst/>
                        <a:latin typeface="Verdana" charset="0"/>
                      </a:endParaRPr>
                    </a:p>
                  </a:txBody>
                  <a:tcPr marL="5645" marR="5645" marT="5645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8212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400" b="1" i="0" u="none" strike="noStrike" baseline="0" dirty="0" smtClean="0">
                          <a:solidFill>
                            <a:srgbClr val="3FBFD6"/>
                          </a:solidFill>
                          <a:effectLst/>
                          <a:latin typeface="Verdana" charset="0"/>
                        </a:rPr>
                        <a:t> 9592 €</a:t>
                      </a:r>
                      <a:endParaRPr lang="fr-FR" sz="1400" b="1" i="0" u="none" strike="noStrike" dirty="0">
                        <a:solidFill>
                          <a:srgbClr val="3FBFD6"/>
                        </a:solidFill>
                        <a:effectLst/>
                        <a:latin typeface="Verdana" charset="0"/>
                      </a:endParaRPr>
                    </a:p>
                  </a:txBody>
                  <a:tcPr marL="5645" marR="5645" marT="5645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8212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FR" sz="1400" b="1" i="0" u="none" strike="noStrike" dirty="0">
                        <a:solidFill>
                          <a:srgbClr val="2AAFC5"/>
                        </a:solidFill>
                        <a:effectLst/>
                        <a:latin typeface="Verdana" charset="0"/>
                      </a:endParaRPr>
                    </a:p>
                  </a:txBody>
                  <a:tcPr marL="5645" marR="5645" marT="5645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8212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400" b="1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Verdana" charset="0"/>
                        </a:rPr>
                        <a:t> 9592 €</a:t>
                      </a:r>
                      <a:endParaRPr lang="fr-FR" sz="1400" b="1" i="0" u="none" strike="noStrike" dirty="0">
                        <a:solidFill>
                          <a:srgbClr val="C00000"/>
                        </a:solidFill>
                        <a:effectLst/>
                        <a:latin typeface="Verdana" charset="0"/>
                      </a:endParaRPr>
                    </a:p>
                  </a:txBody>
                  <a:tcPr marL="5645" marR="5645" marT="5645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8212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5473073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WordArt 2"/>
          <p:cNvSpPr>
            <a:spLocks noChangeArrowheads="1" noChangeShapeType="1" noTextEdit="1"/>
          </p:cNvSpPr>
          <p:nvPr/>
        </p:nvSpPr>
        <p:spPr bwMode="auto">
          <a:xfrm>
            <a:off x="2339752" y="1124744"/>
            <a:ext cx="4248472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fr-FR" sz="3600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2060"/>
                </a:solidFill>
                <a:ea typeface="Comic Sans MS" charset="0"/>
                <a:cs typeface="Comic Sans MS" charset="0"/>
              </a:rPr>
              <a:t>Informations diverses   </a:t>
            </a:r>
            <a:endParaRPr lang="fr-FR" sz="3600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002060"/>
              </a:solidFill>
              <a:ea typeface="Comic Sans MS" charset="0"/>
              <a:cs typeface="Comic Sans MS" charset="0"/>
            </a:endParaRPr>
          </a:p>
        </p:txBody>
      </p:sp>
      <p:sp>
        <p:nvSpPr>
          <p:cNvPr id="38915" name="Text Box 3"/>
          <p:cNvSpPr txBox="1">
            <a:spLocks noChangeArrowheads="1"/>
          </p:cNvSpPr>
          <p:nvPr/>
        </p:nvSpPr>
        <p:spPr bwMode="auto">
          <a:xfrm>
            <a:off x="374923" y="2276872"/>
            <a:ext cx="8785225" cy="3970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fr-FR" altLang="x-none" sz="1800" i="1" dirty="0" smtClean="0">
                <a:latin typeface="Comic Sans MS" charset="0"/>
                <a:sym typeface="Wingdings" charset="2"/>
              </a:rPr>
              <a:t> Pour </a:t>
            </a:r>
            <a:r>
              <a:rPr lang="fr-FR" altLang="x-none" sz="1800" i="1" dirty="0">
                <a:latin typeface="Comic Sans MS" charset="0"/>
                <a:sym typeface="Wingdings" charset="2"/>
              </a:rPr>
              <a:t>les élèves de plus de 16 ans: amener la carte vitale </a:t>
            </a:r>
          </a:p>
          <a:p>
            <a:pPr>
              <a:spcBef>
                <a:spcPct val="50000"/>
              </a:spcBef>
            </a:pPr>
            <a:r>
              <a:rPr lang="fr-FR" altLang="x-none" sz="1800" i="1" dirty="0">
                <a:latin typeface="Comic Sans MS" charset="0"/>
                <a:sym typeface="Wingdings" charset="2"/>
              </a:rPr>
              <a:t> Médicaments, pharmacie, ordonnance si traitement en cours</a:t>
            </a:r>
          </a:p>
          <a:p>
            <a:pPr>
              <a:spcBef>
                <a:spcPct val="50000"/>
              </a:spcBef>
            </a:pPr>
            <a:r>
              <a:rPr lang="fr-FR" altLang="x-none" sz="1800" i="1" dirty="0">
                <a:latin typeface="Comic Sans MS" charset="0"/>
                <a:sym typeface="Wingdings" charset="2"/>
              </a:rPr>
              <a:t> Repas du mercredi midi préparé par les familles</a:t>
            </a:r>
          </a:p>
          <a:p>
            <a:pPr>
              <a:spcBef>
                <a:spcPct val="50000"/>
              </a:spcBef>
            </a:pPr>
            <a:r>
              <a:rPr lang="fr-FR" altLang="x-none" sz="1800" i="1" dirty="0" smtClean="0">
                <a:latin typeface="Comic Sans MS" charset="0"/>
                <a:sym typeface="Wingdings" charset="2"/>
              </a:rPr>
              <a:t> Amener </a:t>
            </a:r>
            <a:r>
              <a:rPr lang="fr-FR" altLang="x-none" sz="1800" i="1" dirty="0">
                <a:latin typeface="Comic Sans MS" charset="0"/>
                <a:sym typeface="Wingdings" charset="2"/>
              </a:rPr>
              <a:t>un maillot de </a:t>
            </a:r>
            <a:r>
              <a:rPr lang="fr-FR" altLang="x-none" sz="1800" i="1" dirty="0" smtClean="0">
                <a:latin typeface="Comic Sans MS" charset="0"/>
                <a:sym typeface="Wingdings" charset="2"/>
              </a:rPr>
              <a:t>bain </a:t>
            </a:r>
            <a:endParaRPr lang="fr-FR" altLang="x-none" sz="1800" i="1" dirty="0">
              <a:latin typeface="Comic Sans MS" charset="0"/>
              <a:sym typeface="Wingdings" charset="2"/>
            </a:endParaRPr>
          </a:p>
          <a:p>
            <a:pPr>
              <a:spcBef>
                <a:spcPct val="50000"/>
              </a:spcBef>
            </a:pPr>
            <a:r>
              <a:rPr lang="fr-FR" altLang="x-none" sz="1800" i="1" dirty="0">
                <a:latin typeface="Comic Sans MS" charset="0"/>
                <a:sym typeface="Wingdings" charset="2"/>
              </a:rPr>
              <a:t> jeux de société, instrument de musique</a:t>
            </a:r>
            <a:r>
              <a:rPr lang="mr-IN" altLang="x-none" sz="1800" i="1" dirty="0">
                <a:latin typeface="Comic Sans MS" charset="0"/>
                <a:sym typeface="Wingdings" charset="2"/>
              </a:rPr>
              <a:t>…</a:t>
            </a:r>
            <a:endParaRPr lang="fr-FR" altLang="x-none" sz="1800" i="1" dirty="0">
              <a:latin typeface="Comic Sans MS" charset="0"/>
              <a:sym typeface="Wingdings" charset="2"/>
            </a:endParaRPr>
          </a:p>
          <a:p>
            <a:pPr>
              <a:spcBef>
                <a:spcPct val="50000"/>
              </a:spcBef>
            </a:pPr>
            <a:r>
              <a:rPr lang="fr-FR" altLang="x-none" sz="1800" i="1" dirty="0">
                <a:latin typeface="Comic Sans MS" charset="0"/>
                <a:sym typeface="Wingdings" charset="2"/>
              </a:rPr>
              <a:t> </a:t>
            </a:r>
            <a:r>
              <a:rPr lang="fr-FR" altLang="x-none" sz="1800" i="1" dirty="0" smtClean="0">
                <a:latin typeface="Comic Sans MS" charset="0"/>
                <a:sym typeface="Wingdings" charset="2"/>
              </a:rPr>
              <a:t>sac </a:t>
            </a:r>
            <a:r>
              <a:rPr lang="fr-FR" altLang="x-none" sz="1800" i="1" dirty="0">
                <a:latin typeface="Comic Sans MS" charset="0"/>
                <a:sym typeface="Wingdings" charset="2"/>
              </a:rPr>
              <a:t>de couchage + serviette </a:t>
            </a:r>
            <a:r>
              <a:rPr lang="fr-FR" altLang="x-none" sz="1800" i="1" dirty="0" smtClean="0">
                <a:latin typeface="Comic Sans MS" charset="0"/>
                <a:sym typeface="Wingdings" charset="2"/>
              </a:rPr>
              <a:t>toilette + taie d’oreiller</a:t>
            </a:r>
            <a:endParaRPr lang="fr-FR" altLang="x-none" sz="1800" i="1" dirty="0">
              <a:latin typeface="Comic Sans MS" charset="0"/>
              <a:sym typeface="Wingdings" charset="2"/>
            </a:endParaRPr>
          </a:p>
          <a:p>
            <a:pPr>
              <a:spcBef>
                <a:spcPct val="50000"/>
              </a:spcBef>
            </a:pPr>
            <a:r>
              <a:rPr lang="fr-FR" altLang="x-none" sz="1800" i="1" dirty="0">
                <a:latin typeface="Comic Sans MS" charset="0"/>
                <a:sym typeface="Wingdings" charset="2"/>
              </a:rPr>
              <a:t> Le règlement du lycée s’applique même lors des séjours en extérieur (alcool,    cigarettes, respect des lieux, des personnes </a:t>
            </a:r>
            <a:r>
              <a:rPr lang="mr-IN" altLang="x-none" sz="1800" i="1" dirty="0">
                <a:latin typeface="Comic Sans MS" charset="0"/>
                <a:sym typeface="Wingdings" charset="2"/>
              </a:rPr>
              <a:t>…</a:t>
            </a:r>
            <a:r>
              <a:rPr lang="fr-FR" altLang="x-none" sz="1800" i="1" dirty="0">
                <a:latin typeface="Comic Sans MS" charset="0"/>
                <a:sym typeface="Wingdings" charset="2"/>
              </a:rPr>
              <a:t> </a:t>
            </a:r>
            <a:r>
              <a:rPr lang="fr-FR" altLang="x-none" sz="1800" i="1" dirty="0" smtClean="0">
                <a:latin typeface="Comic Sans MS" charset="0"/>
                <a:sym typeface="Wingdings" charset="2"/>
              </a:rPr>
              <a:t>)</a:t>
            </a:r>
          </a:p>
          <a:p>
            <a:pPr>
              <a:spcBef>
                <a:spcPct val="50000"/>
              </a:spcBef>
            </a:pPr>
            <a:endParaRPr lang="fr-FR" altLang="x-none" sz="1800" i="1" dirty="0">
              <a:latin typeface="Comic Sans MS" charset="0"/>
              <a:sym typeface="Wingdings" charset="2"/>
            </a:endParaRPr>
          </a:p>
          <a:p>
            <a:pPr>
              <a:spcBef>
                <a:spcPct val="50000"/>
              </a:spcBef>
              <a:buFontTx/>
              <a:buNone/>
            </a:pPr>
            <a:r>
              <a:rPr lang="fr-FR" altLang="x-none" sz="1800" i="1" dirty="0">
                <a:latin typeface="Comic Sans MS" charset="0"/>
                <a:sym typeface="Wingdings" charset="2"/>
              </a:rPr>
              <a:t>  Si nécessaire, les familles s’engagent à venir récupérer leur enfant</a:t>
            </a:r>
          </a:p>
        </p:txBody>
      </p:sp>
    </p:spTree>
    <p:extLst>
      <p:ext uri="{BB962C8B-B14F-4D97-AF65-F5344CB8AC3E}">
        <p14:creationId xmlns="" xmlns:p14="http://schemas.microsoft.com/office/powerpoint/2010/main" val="139769461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89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389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14" grpId="0"/>
      <p:bldP spid="38915" grpId="0" autoUpdateAnimBg="0"/>
    </p:bldLst>
  </p:timing>
</p:sld>
</file>

<file path=ppt/theme/theme1.xml><?xml version="1.0" encoding="utf-8"?>
<a:theme xmlns:a="http://schemas.openxmlformats.org/drawingml/2006/main" name="Berlin">
  <a:themeElements>
    <a:clrScheme name="Berlin">
      <a:dk1>
        <a:sysClr val="windowText" lastClr="000000"/>
      </a:dk1>
      <a:lt1>
        <a:sysClr val="window" lastClr="FFFFFF"/>
      </a:lt1>
      <a:dk2>
        <a:srgbClr val="1F8094"/>
      </a:dk2>
      <a:lt2>
        <a:srgbClr val="E7E6E6"/>
      </a:lt2>
      <a:accent1>
        <a:srgbClr val="39CDE7"/>
      </a:accent1>
      <a:accent2>
        <a:srgbClr val="60DE72"/>
      </a:accent2>
      <a:accent3>
        <a:srgbClr val="DDCC64"/>
      </a:accent3>
      <a:accent4>
        <a:srgbClr val="F49D50"/>
      </a:accent4>
      <a:accent5>
        <a:srgbClr val="E44951"/>
      </a:accent5>
      <a:accent6>
        <a:srgbClr val="D666F9"/>
      </a:accent6>
      <a:hlink>
        <a:srgbClr val="4BF7ED"/>
      </a:hlink>
      <a:folHlink>
        <a:srgbClr val="95E9F4"/>
      </a:folHlink>
    </a:clrScheme>
    <a:fontScheme name="Berlin">
      <a:majorFont>
        <a:latin typeface="Trebuchet MS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erli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0000"/>
                <a:lumMod val="11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6000"/>
                <a:shade val="100000"/>
                <a:hueMod val="92000"/>
                <a:satMod val="200000"/>
                <a:lumMod val="128000"/>
              </a:schemeClr>
            </a:gs>
            <a:gs pos="50000">
              <a:schemeClr val="phClr">
                <a:shade val="100000"/>
                <a:hueMod val="100000"/>
                <a:satMod val="110000"/>
                <a:lumMod val="130000"/>
              </a:schemeClr>
            </a:gs>
            <a:gs pos="100000">
              <a:schemeClr val="phClr">
                <a:shade val="78000"/>
                <a:hueMod val="118000"/>
                <a:satMod val="120000"/>
                <a:lumMod val="69000"/>
              </a:schemeClr>
            </a:gs>
          </a:gsLst>
          <a:lin ang="252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Berlin" id="{7B5DBA9E-B069-418E-9360-A61BDD0615A4}" vid="{C7DC10E3-4FF5-456B-A359-A0F378C1E5FB}"/>
    </a:ext>
  </a:extLst>
</a:theme>
</file>

<file path=ppt/theme/theme2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Berlin</Template>
  <TotalTime>2170</TotalTime>
  <Words>541</Words>
  <Application>Microsoft Office PowerPoint</Application>
  <PresentationFormat>Affichage à l'écran (4:3)</PresentationFormat>
  <Paragraphs>116</Paragraphs>
  <Slides>10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10</vt:i4>
      </vt:variant>
    </vt:vector>
  </HeadingPairs>
  <TitlesOfParts>
    <vt:vector size="11" baseType="lpstr">
      <vt:lpstr>Berlin</vt:lpstr>
      <vt:lpstr>Diapositive 1</vt:lpstr>
      <vt:lpstr>Diapositive 2</vt:lpstr>
      <vt:lpstr>Diapositive 3</vt:lpstr>
      <vt:lpstr>Diapositive 4</vt:lpstr>
      <vt:lpstr>Diapositive 5</vt:lpstr>
      <vt:lpstr>Diapositive 6</vt:lpstr>
      <vt:lpstr>Diapositive 7</vt:lpstr>
      <vt:lpstr>Diapositive 8</vt:lpstr>
      <vt:lpstr>Diapositive 9</vt:lpstr>
      <vt:lpstr>Diapositive 10</vt:lpstr>
    </vt:vector>
  </TitlesOfParts>
  <Company>riquet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Aucun titre de diapositive</dc:title>
  <dc:creator>eps</dc:creator>
  <cp:lastModifiedBy>geraudh</cp:lastModifiedBy>
  <cp:revision>113</cp:revision>
  <cp:lastPrinted>2012-05-15T15:20:41Z</cp:lastPrinted>
  <dcterms:created xsi:type="dcterms:W3CDTF">2016-01-11T16:23:03Z</dcterms:created>
  <dcterms:modified xsi:type="dcterms:W3CDTF">2025-01-15T13:45:22Z</dcterms:modified>
</cp:coreProperties>
</file>